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7"/>
  </p:notesMasterIdLst>
  <p:handoutMasterIdLst>
    <p:handoutMasterId r:id="rId45"/>
  </p:handoutMasterIdLst>
  <p:sldIdLst>
    <p:sldId id="283" r:id="rId3"/>
    <p:sldId id="303" r:id="rId4"/>
    <p:sldId id="301" r:id="rId5"/>
    <p:sldId id="282" r:id="rId6"/>
    <p:sldId id="355" r:id="rId8"/>
    <p:sldId id="467" r:id="rId9"/>
    <p:sldId id="353" r:id="rId10"/>
    <p:sldId id="337" r:id="rId11"/>
    <p:sldId id="338" r:id="rId12"/>
    <p:sldId id="468" r:id="rId13"/>
    <p:sldId id="469" r:id="rId14"/>
    <p:sldId id="470" r:id="rId15"/>
    <p:sldId id="471" r:id="rId16"/>
    <p:sldId id="472" r:id="rId17"/>
    <p:sldId id="473" r:id="rId18"/>
    <p:sldId id="475" r:id="rId19"/>
    <p:sldId id="474" r:id="rId20"/>
    <p:sldId id="476" r:id="rId21"/>
    <p:sldId id="477" r:id="rId22"/>
    <p:sldId id="481" r:id="rId23"/>
    <p:sldId id="478" r:id="rId24"/>
    <p:sldId id="479" r:id="rId25"/>
    <p:sldId id="480" r:id="rId26"/>
    <p:sldId id="482" r:id="rId27"/>
    <p:sldId id="483" r:id="rId28"/>
    <p:sldId id="484" r:id="rId29"/>
    <p:sldId id="485" r:id="rId30"/>
    <p:sldId id="486" r:id="rId31"/>
    <p:sldId id="487" r:id="rId32"/>
    <p:sldId id="488" r:id="rId33"/>
    <p:sldId id="489" r:id="rId34"/>
    <p:sldId id="490" r:id="rId35"/>
    <p:sldId id="491" r:id="rId36"/>
    <p:sldId id="492" r:id="rId37"/>
    <p:sldId id="493" r:id="rId38"/>
    <p:sldId id="494" r:id="rId39"/>
    <p:sldId id="495" r:id="rId40"/>
    <p:sldId id="316" r:id="rId41"/>
    <p:sldId id="317" r:id="rId42"/>
    <p:sldId id="496" r:id="rId43"/>
    <p:sldId id="300" r:id="rId44"/>
  </p:sldIdLst>
  <p:sldSz cx="9144000" cy="5715000" type="screen16x10"/>
  <p:notesSz cx="6858000" cy="9144000"/>
  <p:embeddedFontLst>
    <p:embeddedFont>
      <p:font typeface="Calibri" panose="020F0502020204030204" pitchFamily="34" charset="0"/>
      <p:regular r:id="rId49"/>
      <p:bold r:id="rId50"/>
      <p:italic r:id="rId51"/>
      <p:boldItalic r:id="rId52"/>
    </p:embeddedFont>
    <p:embeddedFont>
      <p:font typeface="微软雅黑" panose="020B0503020204020204" pitchFamily="34" charset="-122"/>
      <p:regular r:id="rId53"/>
    </p:embeddedFont>
    <p:embeddedFont>
      <p:font typeface="Aharoni" panose="02010803020104030203" pitchFamily="2" charset="-79"/>
      <p:bold r:id="rId54"/>
    </p:embeddedFont>
    <p:embeddedFont>
      <p:font typeface="经典繁毛楷" panose="02010609000101010101" pitchFamily="49" charset="-122"/>
      <p:regular r:id="rId55"/>
    </p:embeddedFont>
    <p:embeddedFont>
      <p:font typeface="楷体_GB2312" panose="02010609030101010101" pitchFamily="49" charset="-122"/>
      <p:regular r:id="rId56"/>
    </p:embeddedFont>
  </p:embeddedFontLst>
  <p:custDataLst>
    <p:tags r:id="rId57"/>
  </p:custDataLst>
  <p:defaultTex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1800" userDrawn="1">
          <p15:clr>
            <a:srgbClr val="A4A3A4"/>
          </p15:clr>
        </p15:guide>
        <p15:guide id="2" pos="2880" userDrawn="1">
          <p15:clr>
            <a:srgbClr val="A4A3A4"/>
          </p15:clr>
        </p15:guide>
        <p15:guide id="3" pos="5420" userDrawn="1">
          <p15:clr>
            <a:srgbClr val="A4A3A4"/>
          </p15:clr>
        </p15:guide>
        <p15:guide id="4" pos="703" userDrawn="1">
          <p15:clr>
            <a:srgbClr val="A4A3A4"/>
          </p15:clr>
        </p15:guide>
        <p15:guide id="5" pos="4921"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F7F7F"/>
    <a:srgbClr val="772C03"/>
    <a:srgbClr val="FCF8D7"/>
    <a:srgbClr val="A71F13"/>
    <a:srgbClr val="55296C"/>
    <a:srgbClr val="A4946C"/>
    <a:srgbClr val="007AB0"/>
    <a:srgbClr val="8EC3E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202" autoAdjust="0"/>
    <p:restoredTop sz="94660"/>
  </p:normalViewPr>
  <p:slideViewPr>
    <p:cSldViewPr showGuides="1">
      <p:cViewPr>
        <p:scale>
          <a:sx n="90" d="100"/>
          <a:sy n="90" d="100"/>
        </p:scale>
        <p:origin x="-2472" y="-948"/>
      </p:cViewPr>
      <p:guideLst>
        <p:guide orient="horz" pos="1800"/>
        <p:guide pos="2880"/>
        <p:guide pos="5420"/>
        <p:guide pos="703"/>
        <p:guide pos="4921"/>
      </p:guideLst>
    </p:cSldViewPr>
  </p:slideViewPr>
  <p:notesTextViewPr>
    <p:cViewPr>
      <p:scale>
        <a:sx n="1" d="1"/>
        <a:sy n="1" d="1"/>
      </p:scale>
      <p:origin x="0" y="0"/>
    </p:cViewPr>
  </p:notesTextViewPr>
  <p:sorterViewPr>
    <p:cViewPr>
      <p:scale>
        <a:sx n="125" d="100"/>
        <a:sy n="125" d="100"/>
      </p:scale>
      <p:origin x="0" y="0"/>
    </p:cViewPr>
  </p:sorterViewPr>
  <p:notesViewPr>
    <p:cSldViewPr>
      <p:cViewPr varScale="1">
        <p:scale>
          <a:sx n="69" d="100"/>
          <a:sy n="69" d="100"/>
        </p:scale>
        <p:origin x="-2838" y="-9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notesMaster" Target="notesMasters/notesMaster1.xml"/><Relationship Id="rId6" Type="http://schemas.openxmlformats.org/officeDocument/2006/relationships/slide" Target="slides/slide4.xml"/><Relationship Id="rId57" Type="http://schemas.openxmlformats.org/officeDocument/2006/relationships/tags" Target="tags/tag1.xml"/><Relationship Id="rId56" Type="http://schemas.openxmlformats.org/officeDocument/2006/relationships/font" Target="fonts/font8.fntdata"/><Relationship Id="rId55" Type="http://schemas.openxmlformats.org/officeDocument/2006/relationships/font" Target="fonts/font7.fntdata"/><Relationship Id="rId54" Type="http://schemas.openxmlformats.org/officeDocument/2006/relationships/font" Target="fonts/font6.fntdata"/><Relationship Id="rId53" Type="http://schemas.openxmlformats.org/officeDocument/2006/relationships/font" Target="fonts/font5.fntdata"/><Relationship Id="rId52" Type="http://schemas.openxmlformats.org/officeDocument/2006/relationships/font" Target="fonts/font4.fntdata"/><Relationship Id="rId51" Type="http://schemas.openxmlformats.org/officeDocument/2006/relationships/font" Target="fonts/font3.fntdata"/><Relationship Id="rId50" Type="http://schemas.openxmlformats.org/officeDocument/2006/relationships/font" Target="fonts/font2.fntdata"/><Relationship Id="rId5" Type="http://schemas.openxmlformats.org/officeDocument/2006/relationships/slide" Target="slides/slide3.xml"/><Relationship Id="rId49" Type="http://schemas.openxmlformats.org/officeDocument/2006/relationships/font" Target="fonts/font1.fntdata"/><Relationship Id="rId48" Type="http://schemas.openxmlformats.org/officeDocument/2006/relationships/tableStyles" Target="tableStyles.xml"/><Relationship Id="rId47" Type="http://schemas.openxmlformats.org/officeDocument/2006/relationships/viewProps" Target="viewProps.xml"/><Relationship Id="rId46" Type="http://schemas.openxmlformats.org/officeDocument/2006/relationships/presProps" Target="presProps.xml"/><Relationship Id="rId45" Type="http://schemas.openxmlformats.org/officeDocument/2006/relationships/handoutMaster" Target="handoutMasters/handoutMaster1.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fontAlgn="auto" hangingPunct="1">
              <a:spcBef>
                <a:spcPts val="0"/>
              </a:spcBef>
              <a:spcAft>
                <a:spcPts val="0"/>
              </a:spcAft>
              <a:defRPr sz="1200">
                <a:latin typeface="+mn-lt"/>
                <a:ea typeface="+mn-ea"/>
              </a:defRPr>
            </a:lvl1pPr>
          </a:lstStyle>
          <a:p>
            <a:pPr>
              <a:defRPr/>
            </a:pPr>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eaLnBrk="1" fontAlgn="auto" hangingPunct="1">
              <a:spcBef>
                <a:spcPts val="0"/>
              </a:spcBef>
              <a:spcAft>
                <a:spcPts val="0"/>
              </a:spcAft>
              <a:defRPr sz="1200">
                <a:latin typeface="+mn-lt"/>
                <a:ea typeface="+mn-ea"/>
              </a:defRPr>
            </a:lvl1pPr>
          </a:lstStyle>
          <a:p>
            <a:pPr>
              <a:defRPr/>
            </a:pPr>
            <a:fld id="{3F1AEB4A-AEFC-41D2-9326-42F64AC97409}" type="datetimeFigureOut">
              <a:rPr lang="zh-CN" altLang="en-US"/>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ea typeface="+mn-ea"/>
              </a:defRPr>
            </a:lvl1pPr>
          </a:lstStyle>
          <a:p>
            <a:pPr>
              <a:defRPr/>
            </a:pPr>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lstStyle>
            <a:lvl1pPr algn="r" eaLnBrk="1" hangingPunct="1">
              <a:defRPr sz="1200"/>
            </a:lvl1pPr>
          </a:lstStyle>
          <a:p>
            <a:fld id="{5AC3056E-C548-4068-928A-E6F6A3807197}" type="slidenum">
              <a:rPr lang="zh-CN" altLang="en-US"/>
            </a:fld>
            <a:endParaRPr lang="zh-CN" altLang="en-US"/>
          </a:p>
        </p:txBody>
      </p:sp>
    </p:spTree>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fontAlgn="auto" hangingPunct="1">
              <a:spcBef>
                <a:spcPts val="0"/>
              </a:spcBef>
              <a:spcAft>
                <a:spcPts val="0"/>
              </a:spcAft>
              <a:defRPr sz="1200">
                <a:latin typeface="+mn-lt"/>
                <a:ea typeface="+mn-ea"/>
              </a:defRPr>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eaLnBrk="1" fontAlgn="auto" hangingPunct="1">
              <a:spcBef>
                <a:spcPts val="0"/>
              </a:spcBef>
              <a:spcAft>
                <a:spcPts val="0"/>
              </a:spcAft>
              <a:defRPr sz="1200">
                <a:latin typeface="+mn-lt"/>
                <a:ea typeface="+mn-ea"/>
              </a:defRPr>
            </a:lvl1pPr>
          </a:lstStyle>
          <a:p>
            <a:pPr>
              <a:defRPr/>
            </a:pPr>
            <a:fld id="{A5B0A336-2B33-48EA-BBFD-D03F0799B66A}" type="datetimeFigureOut">
              <a:rPr lang="zh-CN" altLang="en-US"/>
            </a:fld>
            <a:endParaRPr lang="zh-CN" altLang="en-US"/>
          </a:p>
        </p:txBody>
      </p:sp>
      <p:sp>
        <p:nvSpPr>
          <p:cNvPr id="4" name="幻灯片图像占位符 3"/>
          <p:cNvSpPr>
            <a:spLocks noGrp="1" noRot="1" noChangeAspect="1"/>
          </p:cNvSpPr>
          <p:nvPr>
            <p:ph type="sldImg" idx="2"/>
          </p:nvPr>
        </p:nvSpPr>
        <p:spPr>
          <a:xfrm>
            <a:off x="685800" y="685800"/>
            <a:ext cx="5486400" cy="34290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noProof="0" smtClean="0"/>
              <a:t>单击此处编辑母版文本样式</a:t>
            </a:r>
            <a:endParaRPr lang="zh-CN" altLang="en-US" noProof="0" smtClean="0"/>
          </a:p>
          <a:p>
            <a:pPr lvl="1"/>
            <a:r>
              <a:rPr lang="zh-CN" altLang="en-US" noProof="0" smtClean="0"/>
              <a:t>第二级</a:t>
            </a:r>
            <a:endParaRPr lang="zh-CN" altLang="en-US" noProof="0" smtClean="0"/>
          </a:p>
          <a:p>
            <a:pPr lvl="2"/>
            <a:r>
              <a:rPr lang="zh-CN" altLang="en-US" noProof="0" smtClean="0"/>
              <a:t>第三级</a:t>
            </a:r>
            <a:endParaRPr lang="zh-CN" altLang="en-US" noProof="0" smtClean="0"/>
          </a:p>
          <a:p>
            <a:pPr lvl="3"/>
            <a:r>
              <a:rPr lang="zh-CN" altLang="en-US" noProof="0" smtClean="0"/>
              <a:t>第四级</a:t>
            </a:r>
            <a:endParaRPr lang="zh-CN" altLang="en-US" noProof="0" smtClean="0"/>
          </a:p>
          <a:p>
            <a:pPr lvl="4"/>
            <a:r>
              <a:rPr lang="zh-CN" altLang="en-US" noProof="0" smtClean="0"/>
              <a:t>第五级</a:t>
            </a:r>
            <a:endParaRPr lang="zh-CN" altLang="en-US" noProof="0"/>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ea typeface="+mn-ea"/>
              </a:defRPr>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lstStyle>
            <a:lvl1pPr algn="r" eaLnBrk="1" hangingPunct="1">
              <a:defRPr sz="1200"/>
            </a:lvl1pPr>
          </a:lstStyle>
          <a:p>
            <a:fld id="{4DE4397E-E099-4D08-AB54-47C878E61BCC}" type="slidenum">
              <a:rPr lang="zh-CN" altLang="en-US"/>
            </a:fld>
            <a:endParaRPr lang="zh-CN" altLang="en-US"/>
          </a:p>
        </p:txBody>
      </p:sp>
    </p:spTree>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幻灯片图像占位符 1"/>
          <p:cNvSpPr>
            <a:spLocks noGrp="1" noRot="1" noChangeAspect="1" noTextEdit="1"/>
          </p:cNvSpPr>
          <p:nvPr>
            <p:ph type="sldImg"/>
          </p:nvPr>
        </p:nvSpPr>
        <p:spPr bwMode="auto">
          <a:noFill/>
          <a:ln>
            <a:solidFill>
              <a:srgbClr val="000000"/>
            </a:solidFill>
            <a:miter lim="800000"/>
          </a:ln>
        </p:spPr>
      </p:sp>
      <p:sp>
        <p:nvSpPr>
          <p:cNvPr id="17411"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
        <p:nvSpPr>
          <p:cNvPr id="17412" name="灯片编号占位符 3"/>
          <p:cNvSpPr>
            <a:spLocks noGrp="1"/>
          </p:cNvSpPr>
          <p:nvPr>
            <p:ph type="sldNum" sz="quarter" idx="5"/>
          </p:nvPr>
        </p:nvSpPr>
        <p:spPr bwMode="auto">
          <a:noFill/>
          <a:ln>
            <a:miter lim="800000"/>
          </a:ln>
        </p:spPr>
        <p:txBody>
          <a:bodyPr/>
          <a:lstStyle/>
          <a:p>
            <a:fld id="{7838D9B0-4877-40ED-943E-F14120F97AA2}" type="slidenum">
              <a:rPr lang="zh-CN" altLang="en-US">
                <a:solidFill>
                  <a:srgbClr val="000000"/>
                </a:solidFill>
              </a:rPr>
            </a:fld>
            <a:endParaRPr lang="zh-CN" altLang="en-US">
              <a:solidFill>
                <a:srgbClr val="000000"/>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幻灯片图像占位符 1"/>
          <p:cNvSpPr>
            <a:spLocks noGrp="1" noRot="1" noChangeAspect="1" noTextEdit="1"/>
          </p:cNvSpPr>
          <p:nvPr>
            <p:ph type="sldImg"/>
          </p:nvPr>
        </p:nvSpPr>
        <p:spPr bwMode="auto">
          <a:noFill/>
          <a:ln>
            <a:solidFill>
              <a:srgbClr val="000000"/>
            </a:solidFill>
            <a:miter lim="800000"/>
          </a:ln>
        </p:spPr>
      </p:sp>
      <p:sp>
        <p:nvSpPr>
          <p:cNvPr id="17411"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
        <p:nvSpPr>
          <p:cNvPr id="17412" name="灯片编号占位符 3"/>
          <p:cNvSpPr>
            <a:spLocks noGrp="1"/>
          </p:cNvSpPr>
          <p:nvPr>
            <p:ph type="sldNum" sz="quarter" idx="5"/>
          </p:nvPr>
        </p:nvSpPr>
        <p:spPr bwMode="auto">
          <a:noFill/>
          <a:ln>
            <a:miter lim="800000"/>
          </a:ln>
        </p:spPr>
        <p:txBody>
          <a:bodyPr/>
          <a:lstStyle/>
          <a:p>
            <a:fld id="{7838D9B0-4877-40ED-943E-F14120F97AA2}" type="slidenum">
              <a:rPr lang="zh-CN" altLang="en-US">
                <a:solidFill>
                  <a:srgbClr val="000000"/>
                </a:solidFill>
              </a:rPr>
            </a:fld>
            <a:endParaRPr lang="zh-CN" altLang="en-US">
              <a:solidFill>
                <a:srgbClr val="000000"/>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幻灯片图像占位符 1"/>
          <p:cNvSpPr>
            <a:spLocks noGrp="1" noRot="1" noChangeAspect="1" noTextEdit="1"/>
          </p:cNvSpPr>
          <p:nvPr>
            <p:ph type="sldImg"/>
          </p:nvPr>
        </p:nvSpPr>
        <p:spPr bwMode="auto">
          <a:noFill/>
          <a:ln>
            <a:solidFill>
              <a:srgbClr val="000000"/>
            </a:solidFill>
            <a:miter lim="800000"/>
          </a:ln>
        </p:spPr>
      </p:sp>
      <p:sp>
        <p:nvSpPr>
          <p:cNvPr id="17411"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smtClean="0"/>
          </a:p>
        </p:txBody>
      </p:sp>
      <p:sp>
        <p:nvSpPr>
          <p:cNvPr id="17412" name="灯片编号占位符 3"/>
          <p:cNvSpPr>
            <a:spLocks noGrp="1"/>
          </p:cNvSpPr>
          <p:nvPr>
            <p:ph type="sldNum" sz="quarter" idx="5"/>
          </p:nvPr>
        </p:nvSpPr>
        <p:spPr bwMode="auto">
          <a:noFill/>
          <a:ln>
            <a:miter lim="800000"/>
          </a:ln>
        </p:spPr>
        <p:txBody>
          <a:bodyPr/>
          <a:lstStyle/>
          <a:p>
            <a:fld id="{7838D9B0-4877-40ED-943E-F14120F97AA2}" type="slidenum">
              <a:rPr lang="zh-CN" altLang="en-US">
                <a:solidFill>
                  <a:srgbClr val="000000"/>
                </a:solidFill>
              </a:rPr>
            </a:fld>
            <a:endParaRPr lang="zh-CN" altLang="en-US">
              <a:solidFill>
                <a:srgbClr val="000000"/>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2" y="1775357"/>
            <a:ext cx="7772401" cy="1225021"/>
          </a:xfrm>
          <a:prstGeom prst="rect">
            <a:avLst/>
          </a:prstGeo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1" y="3238501"/>
            <a:ext cx="6400800" cy="1460500"/>
          </a:xfrm>
          <a:prstGeom prst="rect">
            <a:avLst/>
          </a:prstGeom>
        </p:spPr>
        <p:txBody>
          <a:bodyPr/>
          <a:lstStyle>
            <a:lvl1pPr marL="0" indent="0" algn="ctr">
              <a:buNone/>
              <a:defRPr>
                <a:solidFill>
                  <a:schemeClr val="tx1">
                    <a:tint val="75000"/>
                  </a:schemeClr>
                </a:solidFill>
              </a:defRPr>
            </a:lvl1pPr>
            <a:lvl2pPr marL="485775" indent="0" algn="ctr">
              <a:buNone/>
              <a:defRPr>
                <a:solidFill>
                  <a:schemeClr val="tx1">
                    <a:tint val="75000"/>
                  </a:schemeClr>
                </a:solidFill>
              </a:defRPr>
            </a:lvl2pPr>
            <a:lvl3pPr marL="972185" indent="0" algn="ctr">
              <a:buNone/>
              <a:defRPr>
                <a:solidFill>
                  <a:schemeClr val="tx1">
                    <a:tint val="75000"/>
                  </a:schemeClr>
                </a:solidFill>
              </a:defRPr>
            </a:lvl3pPr>
            <a:lvl4pPr marL="1457960" indent="0" algn="ctr">
              <a:buNone/>
              <a:defRPr>
                <a:solidFill>
                  <a:schemeClr val="tx1">
                    <a:tint val="75000"/>
                  </a:schemeClr>
                </a:solidFill>
              </a:defRPr>
            </a:lvl4pPr>
            <a:lvl5pPr marL="1944370" indent="0" algn="ctr">
              <a:buNone/>
              <a:defRPr>
                <a:solidFill>
                  <a:schemeClr val="tx1">
                    <a:tint val="75000"/>
                  </a:schemeClr>
                </a:solidFill>
              </a:defRPr>
            </a:lvl5pPr>
            <a:lvl6pPr marL="2430145" indent="0" algn="ctr">
              <a:buNone/>
              <a:defRPr>
                <a:solidFill>
                  <a:schemeClr val="tx1">
                    <a:tint val="75000"/>
                  </a:schemeClr>
                </a:solidFill>
              </a:defRPr>
            </a:lvl6pPr>
            <a:lvl7pPr marL="2916555" indent="0" algn="ctr">
              <a:buNone/>
              <a:defRPr>
                <a:solidFill>
                  <a:schemeClr val="tx1">
                    <a:tint val="75000"/>
                  </a:schemeClr>
                </a:solidFill>
              </a:defRPr>
            </a:lvl7pPr>
            <a:lvl8pPr marL="3402330" indent="0" algn="ctr">
              <a:buNone/>
              <a:defRPr>
                <a:solidFill>
                  <a:schemeClr val="tx1">
                    <a:tint val="75000"/>
                  </a:schemeClr>
                </a:solidFill>
              </a:defRPr>
            </a:lvl8pPr>
            <a:lvl9pPr marL="3888105"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a:xfrm>
            <a:off x="457200" y="5297488"/>
            <a:ext cx="2135188" cy="303212"/>
          </a:xfrm>
          <a:prstGeom prst="rect">
            <a:avLst/>
          </a:prstGeom>
        </p:spPr>
        <p:txBody>
          <a:bodyPr/>
          <a:lstStyle>
            <a:lvl1pPr eaLnBrk="1" fontAlgn="auto" hangingPunct="1">
              <a:spcBef>
                <a:spcPts val="0"/>
              </a:spcBef>
              <a:spcAft>
                <a:spcPts val="0"/>
              </a:spcAft>
              <a:defRPr>
                <a:solidFill>
                  <a:prstClr val="black">
                    <a:tint val="75000"/>
                  </a:prstClr>
                </a:solidFill>
                <a:latin typeface="+mn-lt"/>
                <a:ea typeface="+mn-ea"/>
              </a:defRPr>
            </a:lvl1pPr>
          </a:lstStyle>
          <a:p>
            <a:pPr>
              <a:defRPr/>
            </a:pPr>
            <a:fld id="{07F6E8AF-E24F-4BCB-9F6F-28DBDC224385}" type="datetime1">
              <a:rPr lang="zh-CN" altLang="en-US"/>
            </a:fld>
            <a:endParaRPr lang="zh-CN" altLang="en-US"/>
          </a:p>
        </p:txBody>
      </p:sp>
      <p:sp>
        <p:nvSpPr>
          <p:cNvPr id="5" name="页脚占位符 4"/>
          <p:cNvSpPr>
            <a:spLocks noGrp="1"/>
          </p:cNvSpPr>
          <p:nvPr>
            <p:ph type="ftr" sz="quarter" idx="11"/>
          </p:nvPr>
        </p:nvSpPr>
        <p:spPr>
          <a:xfrm>
            <a:off x="3124200" y="5297488"/>
            <a:ext cx="2895600" cy="303212"/>
          </a:xfrm>
          <a:prstGeom prst="rect">
            <a:avLst/>
          </a:prstGeom>
        </p:spPr>
        <p:txBody>
          <a:bodyPr/>
          <a:lstStyle>
            <a:lvl1pPr eaLnBrk="1" fontAlgn="auto" hangingPunct="1">
              <a:spcBef>
                <a:spcPts val="0"/>
              </a:spcBef>
              <a:spcAft>
                <a:spcPts val="0"/>
              </a:spcAft>
              <a:defRPr>
                <a:solidFill>
                  <a:prstClr val="black">
                    <a:tint val="75000"/>
                  </a:prstClr>
                </a:solidFill>
                <a:latin typeface="+mn-lt"/>
                <a:ea typeface="+mn-ea"/>
              </a:defRPr>
            </a:lvl1pPr>
          </a:lstStyle>
          <a:p>
            <a:pPr>
              <a:defRPr/>
            </a:pPr>
            <a:endParaRPr lang="zh-CN" altLang="en-US"/>
          </a:p>
        </p:txBody>
      </p:sp>
      <p:sp>
        <p:nvSpPr>
          <p:cNvPr id="6" name="灯片编号占位符 5"/>
          <p:cNvSpPr>
            <a:spLocks noGrp="1"/>
          </p:cNvSpPr>
          <p:nvPr>
            <p:ph type="sldNum" sz="quarter" idx="12"/>
          </p:nvPr>
        </p:nvSpPr>
        <p:spPr>
          <a:xfrm>
            <a:off x="6875463" y="5305425"/>
            <a:ext cx="2133600" cy="304800"/>
          </a:xfrm>
        </p:spPr>
        <p:txBody>
          <a:bodyPr/>
          <a:lstStyle>
            <a:lvl1pPr>
              <a:defRPr>
                <a:solidFill>
                  <a:srgbClr val="000000"/>
                </a:solidFill>
              </a:defRPr>
            </a:lvl1pPr>
          </a:lstStyle>
          <a:p>
            <a:fld id="{0BEF2BCA-25E3-42DF-AD48-67CB3D87AD80}" type="slidenum">
              <a:rPr lang="zh-CN" altLang="en-US"/>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2" y="228865"/>
            <a:ext cx="8229600" cy="952500"/>
          </a:xfrm>
          <a:prstGeom prst="rect">
            <a:avLst/>
          </a:prstGeom>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2" y="1333500"/>
            <a:ext cx="8229600" cy="3771636"/>
          </a:xfrm>
          <a:prstGeom prst="rect">
            <a:avLst/>
          </a:prstGeo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a:xfrm>
            <a:off x="457200" y="5297488"/>
            <a:ext cx="2135188" cy="303212"/>
          </a:xfrm>
          <a:prstGeom prst="rect">
            <a:avLst/>
          </a:prstGeom>
        </p:spPr>
        <p:txBody>
          <a:bodyPr/>
          <a:lstStyle>
            <a:lvl1pPr eaLnBrk="1" fontAlgn="auto" hangingPunct="1">
              <a:spcBef>
                <a:spcPts val="0"/>
              </a:spcBef>
              <a:spcAft>
                <a:spcPts val="0"/>
              </a:spcAft>
              <a:defRPr>
                <a:solidFill>
                  <a:prstClr val="black">
                    <a:tint val="75000"/>
                  </a:prstClr>
                </a:solidFill>
                <a:latin typeface="+mn-lt"/>
                <a:ea typeface="+mn-ea"/>
              </a:defRPr>
            </a:lvl1pPr>
          </a:lstStyle>
          <a:p>
            <a:pPr>
              <a:defRPr/>
            </a:pPr>
            <a:fld id="{43750D93-1766-4370-966D-42509502E76E}" type="datetime1">
              <a:rPr lang="zh-CN" altLang="en-US"/>
            </a:fld>
            <a:endParaRPr lang="zh-CN" altLang="en-US"/>
          </a:p>
        </p:txBody>
      </p:sp>
      <p:sp>
        <p:nvSpPr>
          <p:cNvPr id="5" name="页脚占位符 4"/>
          <p:cNvSpPr>
            <a:spLocks noGrp="1"/>
          </p:cNvSpPr>
          <p:nvPr>
            <p:ph type="ftr" sz="quarter" idx="11"/>
          </p:nvPr>
        </p:nvSpPr>
        <p:spPr>
          <a:xfrm>
            <a:off x="3124200" y="5297488"/>
            <a:ext cx="2895600" cy="303212"/>
          </a:xfrm>
          <a:prstGeom prst="rect">
            <a:avLst/>
          </a:prstGeom>
        </p:spPr>
        <p:txBody>
          <a:bodyPr/>
          <a:lstStyle>
            <a:lvl1pPr eaLnBrk="1" fontAlgn="auto" hangingPunct="1">
              <a:spcBef>
                <a:spcPts val="0"/>
              </a:spcBef>
              <a:spcAft>
                <a:spcPts val="0"/>
              </a:spcAft>
              <a:defRPr>
                <a:solidFill>
                  <a:prstClr val="black">
                    <a:tint val="75000"/>
                  </a:prstClr>
                </a:solidFill>
                <a:latin typeface="+mn-lt"/>
                <a:ea typeface="+mn-ea"/>
              </a:defRPr>
            </a:lvl1pPr>
          </a:lstStyle>
          <a:p>
            <a:pPr>
              <a:defRPr/>
            </a:pPr>
            <a:endParaRPr lang="zh-CN" altLang="en-US"/>
          </a:p>
        </p:txBody>
      </p:sp>
      <p:sp>
        <p:nvSpPr>
          <p:cNvPr id="6" name="灯片编号占位符 5"/>
          <p:cNvSpPr>
            <a:spLocks noGrp="1"/>
          </p:cNvSpPr>
          <p:nvPr>
            <p:ph type="sldNum" sz="quarter" idx="12"/>
          </p:nvPr>
        </p:nvSpPr>
        <p:spPr>
          <a:xfrm>
            <a:off x="6804025" y="5305425"/>
            <a:ext cx="2133600" cy="304800"/>
          </a:xfrm>
        </p:spPr>
        <p:txBody>
          <a:bodyPr/>
          <a:lstStyle>
            <a:lvl1pPr>
              <a:defRPr>
                <a:solidFill>
                  <a:srgbClr val="000000"/>
                </a:solidFill>
              </a:defRPr>
            </a:lvl1pPr>
          </a:lstStyle>
          <a:p>
            <a:fld id="{D68655C1-D9CB-4A84-8783-39BDF89DF802}" type="slidenum">
              <a:rPr lang="zh-CN" altLang="en-US"/>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4972051" y="330730"/>
            <a:ext cx="1543051" cy="7043208"/>
          </a:xfrm>
          <a:prstGeom prst="rect">
            <a:avLst/>
          </a:prstGeo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342904" y="330730"/>
            <a:ext cx="4476751" cy="7043208"/>
          </a:xfrm>
          <a:prstGeom prst="rect">
            <a:avLst/>
          </a:prstGeo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a:xfrm>
            <a:off x="457200" y="5297488"/>
            <a:ext cx="2135188" cy="303212"/>
          </a:xfrm>
          <a:prstGeom prst="rect">
            <a:avLst/>
          </a:prstGeom>
        </p:spPr>
        <p:txBody>
          <a:bodyPr/>
          <a:lstStyle>
            <a:lvl1pPr eaLnBrk="1" fontAlgn="auto" hangingPunct="1">
              <a:spcBef>
                <a:spcPts val="0"/>
              </a:spcBef>
              <a:spcAft>
                <a:spcPts val="0"/>
              </a:spcAft>
              <a:defRPr>
                <a:solidFill>
                  <a:prstClr val="black">
                    <a:tint val="75000"/>
                  </a:prstClr>
                </a:solidFill>
                <a:latin typeface="+mn-lt"/>
                <a:ea typeface="+mn-ea"/>
              </a:defRPr>
            </a:lvl1pPr>
          </a:lstStyle>
          <a:p>
            <a:pPr>
              <a:defRPr/>
            </a:pPr>
            <a:fld id="{20047CA7-7FDE-459A-BC89-16AA41F170DC}" type="datetime1">
              <a:rPr lang="zh-CN" altLang="en-US"/>
            </a:fld>
            <a:endParaRPr lang="zh-CN" altLang="en-US"/>
          </a:p>
        </p:txBody>
      </p:sp>
      <p:sp>
        <p:nvSpPr>
          <p:cNvPr id="5" name="页脚占位符 4"/>
          <p:cNvSpPr>
            <a:spLocks noGrp="1"/>
          </p:cNvSpPr>
          <p:nvPr>
            <p:ph type="ftr" sz="quarter" idx="11"/>
          </p:nvPr>
        </p:nvSpPr>
        <p:spPr>
          <a:xfrm>
            <a:off x="3124200" y="5297488"/>
            <a:ext cx="2895600" cy="303212"/>
          </a:xfrm>
          <a:prstGeom prst="rect">
            <a:avLst/>
          </a:prstGeom>
        </p:spPr>
        <p:txBody>
          <a:bodyPr/>
          <a:lstStyle>
            <a:lvl1pPr eaLnBrk="1" fontAlgn="auto" hangingPunct="1">
              <a:spcBef>
                <a:spcPts val="0"/>
              </a:spcBef>
              <a:spcAft>
                <a:spcPts val="0"/>
              </a:spcAft>
              <a:defRPr>
                <a:solidFill>
                  <a:prstClr val="black">
                    <a:tint val="75000"/>
                  </a:prstClr>
                </a:solidFill>
                <a:latin typeface="+mn-lt"/>
                <a:ea typeface="+mn-ea"/>
              </a:defRPr>
            </a:lvl1pPr>
          </a:lstStyle>
          <a:p>
            <a:pPr>
              <a:defRPr/>
            </a:pPr>
            <a:endParaRPr lang="zh-CN" altLang="en-US"/>
          </a:p>
        </p:txBody>
      </p:sp>
      <p:sp>
        <p:nvSpPr>
          <p:cNvPr id="6" name="灯片编号占位符 5"/>
          <p:cNvSpPr>
            <a:spLocks noGrp="1"/>
          </p:cNvSpPr>
          <p:nvPr>
            <p:ph type="sldNum" sz="quarter" idx="12"/>
          </p:nvPr>
        </p:nvSpPr>
        <p:spPr>
          <a:xfrm>
            <a:off x="6804025" y="5233988"/>
            <a:ext cx="2133600" cy="303212"/>
          </a:xfrm>
        </p:spPr>
        <p:txBody>
          <a:bodyPr/>
          <a:lstStyle>
            <a:lvl1pPr>
              <a:defRPr>
                <a:solidFill>
                  <a:srgbClr val="000000"/>
                </a:solidFill>
              </a:defRPr>
            </a:lvl1pPr>
          </a:lstStyle>
          <a:p>
            <a:fld id="{79056B72-6B1C-4CA2-A824-4AB8DAE53A9E}" type="slidenum">
              <a:rPr lang="zh-CN" altLang="en-US"/>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showMasterSp="0" userDrawn="1">
  <p:cSld name="标题和内容">
    <p:spTree>
      <p:nvGrpSpPr>
        <p:cNvPr id="1" name=""/>
        <p:cNvGrpSpPr/>
        <p:nvPr/>
      </p:nvGrpSpPr>
      <p:grpSpPr>
        <a:xfrm>
          <a:off x="0" y="0"/>
          <a:ext cx="0" cy="0"/>
          <a:chOff x="0" y="0"/>
          <a:chExt cx="0" cy="0"/>
        </a:xfrm>
      </p:grpSpPr>
      <p:pic>
        <p:nvPicPr>
          <p:cNvPr id="2" name="Picture 16" descr="C:\Users\Soloman\Desktop\九逸作品 印章1.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79512" y="4513684"/>
            <a:ext cx="461963" cy="1074738"/>
          </a:xfrm>
          <a:prstGeom prst="rect">
            <a:avLst/>
          </a:prstGeom>
          <a:noFill/>
          <a:ln>
            <a:noFill/>
          </a:ln>
          <a:effectLst>
            <a:reflection blurRad="6350" stA="50000" endA="300" endPos="55000" dist="38100" dir="5400000" sy="-100000" algn="bl" rotWithShape="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5" y="3672418"/>
            <a:ext cx="7772401" cy="1135063"/>
          </a:xfrm>
          <a:prstGeom prst="rect">
            <a:avLst/>
          </a:prstGeom>
        </p:spPr>
        <p:txBody>
          <a:bodyPr anchor="t"/>
          <a:lstStyle>
            <a:lvl1pPr algn="l">
              <a:defRPr sz="43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5" y="2422261"/>
            <a:ext cx="7772401" cy="1250156"/>
          </a:xfrm>
          <a:prstGeom prst="rect">
            <a:avLst/>
          </a:prstGeom>
        </p:spPr>
        <p:txBody>
          <a:bodyPr anchor="b"/>
          <a:lstStyle>
            <a:lvl1pPr marL="0" indent="0">
              <a:buNone/>
              <a:defRPr sz="2100">
                <a:solidFill>
                  <a:schemeClr val="tx1">
                    <a:tint val="75000"/>
                  </a:schemeClr>
                </a:solidFill>
              </a:defRPr>
            </a:lvl1pPr>
            <a:lvl2pPr marL="485775" indent="0">
              <a:buNone/>
              <a:defRPr sz="1900">
                <a:solidFill>
                  <a:schemeClr val="tx1">
                    <a:tint val="75000"/>
                  </a:schemeClr>
                </a:solidFill>
              </a:defRPr>
            </a:lvl2pPr>
            <a:lvl3pPr marL="972185" indent="0">
              <a:buNone/>
              <a:defRPr sz="1700">
                <a:solidFill>
                  <a:schemeClr val="tx1">
                    <a:tint val="75000"/>
                  </a:schemeClr>
                </a:solidFill>
              </a:defRPr>
            </a:lvl3pPr>
            <a:lvl4pPr marL="1457960" indent="0">
              <a:buNone/>
              <a:defRPr sz="1500">
                <a:solidFill>
                  <a:schemeClr val="tx1">
                    <a:tint val="75000"/>
                  </a:schemeClr>
                </a:solidFill>
              </a:defRPr>
            </a:lvl4pPr>
            <a:lvl5pPr marL="1944370" indent="0">
              <a:buNone/>
              <a:defRPr sz="1500">
                <a:solidFill>
                  <a:schemeClr val="tx1">
                    <a:tint val="75000"/>
                  </a:schemeClr>
                </a:solidFill>
              </a:defRPr>
            </a:lvl5pPr>
            <a:lvl6pPr marL="2430145" indent="0">
              <a:buNone/>
              <a:defRPr sz="1500">
                <a:solidFill>
                  <a:schemeClr val="tx1">
                    <a:tint val="75000"/>
                  </a:schemeClr>
                </a:solidFill>
              </a:defRPr>
            </a:lvl6pPr>
            <a:lvl7pPr marL="2916555" indent="0">
              <a:buNone/>
              <a:defRPr sz="1500">
                <a:solidFill>
                  <a:schemeClr val="tx1">
                    <a:tint val="75000"/>
                  </a:schemeClr>
                </a:solidFill>
              </a:defRPr>
            </a:lvl7pPr>
            <a:lvl8pPr marL="3402330" indent="0">
              <a:buNone/>
              <a:defRPr sz="1500">
                <a:solidFill>
                  <a:schemeClr val="tx1">
                    <a:tint val="75000"/>
                  </a:schemeClr>
                </a:solidFill>
              </a:defRPr>
            </a:lvl8pPr>
            <a:lvl9pPr marL="3888105" indent="0">
              <a:buNone/>
              <a:defRPr sz="15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a:xfrm>
            <a:off x="457200" y="5297488"/>
            <a:ext cx="2135188" cy="303212"/>
          </a:xfrm>
          <a:prstGeom prst="rect">
            <a:avLst/>
          </a:prstGeom>
        </p:spPr>
        <p:txBody>
          <a:bodyPr/>
          <a:lstStyle>
            <a:lvl1pPr eaLnBrk="1" fontAlgn="auto" hangingPunct="1">
              <a:spcBef>
                <a:spcPts val="0"/>
              </a:spcBef>
              <a:spcAft>
                <a:spcPts val="0"/>
              </a:spcAft>
              <a:defRPr>
                <a:solidFill>
                  <a:prstClr val="black">
                    <a:tint val="75000"/>
                  </a:prstClr>
                </a:solidFill>
                <a:latin typeface="+mn-lt"/>
                <a:ea typeface="+mn-ea"/>
              </a:defRPr>
            </a:lvl1pPr>
          </a:lstStyle>
          <a:p>
            <a:pPr>
              <a:defRPr/>
            </a:pPr>
            <a:fld id="{A40CDE6A-8D12-446C-BA96-4B51A018CDE1}" type="datetime1">
              <a:rPr lang="zh-CN" altLang="en-US"/>
            </a:fld>
            <a:endParaRPr lang="zh-CN" altLang="en-US"/>
          </a:p>
        </p:txBody>
      </p:sp>
      <p:sp>
        <p:nvSpPr>
          <p:cNvPr id="5" name="页脚占位符 4"/>
          <p:cNvSpPr>
            <a:spLocks noGrp="1"/>
          </p:cNvSpPr>
          <p:nvPr>
            <p:ph type="ftr" sz="quarter" idx="11"/>
          </p:nvPr>
        </p:nvSpPr>
        <p:spPr>
          <a:xfrm>
            <a:off x="3124200" y="5297488"/>
            <a:ext cx="2895600" cy="303212"/>
          </a:xfrm>
          <a:prstGeom prst="rect">
            <a:avLst/>
          </a:prstGeom>
        </p:spPr>
        <p:txBody>
          <a:bodyPr/>
          <a:lstStyle>
            <a:lvl1pPr eaLnBrk="1" fontAlgn="auto" hangingPunct="1">
              <a:spcBef>
                <a:spcPts val="0"/>
              </a:spcBef>
              <a:spcAft>
                <a:spcPts val="0"/>
              </a:spcAft>
              <a:defRPr>
                <a:solidFill>
                  <a:prstClr val="black">
                    <a:tint val="75000"/>
                  </a:prstClr>
                </a:solidFill>
                <a:latin typeface="+mn-lt"/>
                <a:ea typeface="+mn-ea"/>
              </a:defRPr>
            </a:lvl1pPr>
          </a:lstStyle>
          <a:p>
            <a:pPr>
              <a:defRPr/>
            </a:pPr>
            <a:endParaRPr lang="zh-CN" altLang="en-US"/>
          </a:p>
        </p:txBody>
      </p:sp>
      <p:sp>
        <p:nvSpPr>
          <p:cNvPr id="6" name="灯片编号占位符 5"/>
          <p:cNvSpPr>
            <a:spLocks noGrp="1"/>
          </p:cNvSpPr>
          <p:nvPr>
            <p:ph type="sldNum" sz="quarter" idx="12"/>
          </p:nvPr>
        </p:nvSpPr>
        <p:spPr>
          <a:xfrm>
            <a:off x="6804025" y="5305425"/>
            <a:ext cx="2133600" cy="304800"/>
          </a:xfrm>
        </p:spPr>
        <p:txBody>
          <a:bodyPr/>
          <a:lstStyle>
            <a:lvl1pPr>
              <a:defRPr>
                <a:solidFill>
                  <a:srgbClr val="000000"/>
                </a:solidFill>
              </a:defRPr>
            </a:lvl1pPr>
          </a:lstStyle>
          <a:p>
            <a:fld id="{89FB6924-0012-4A79-A1AF-27C8FD03916B}" type="slidenum">
              <a:rPr lang="zh-CN" altLang="en-US"/>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2" y="228865"/>
            <a:ext cx="8229600" cy="952500"/>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342901" y="1926169"/>
            <a:ext cx="3009900" cy="5447771"/>
          </a:xfrm>
          <a:prstGeom prst="rect">
            <a:avLst/>
          </a:prstGeom>
        </p:spPr>
        <p:txBody>
          <a:bodyPr/>
          <a:lstStyle>
            <a:lvl1pPr>
              <a:defRPr sz="3000"/>
            </a:lvl1pPr>
            <a:lvl2pPr>
              <a:defRPr sz="2600"/>
            </a:lvl2pPr>
            <a:lvl3pPr>
              <a:defRPr sz="2100"/>
            </a:lvl3pPr>
            <a:lvl4pPr>
              <a:defRPr sz="1900"/>
            </a:lvl4pPr>
            <a:lvl5pPr>
              <a:defRPr sz="1900"/>
            </a:lvl5pPr>
            <a:lvl6pPr>
              <a:defRPr sz="1900"/>
            </a:lvl6pPr>
            <a:lvl7pPr>
              <a:defRPr sz="1900"/>
            </a:lvl7pPr>
            <a:lvl8pPr>
              <a:defRPr sz="1900"/>
            </a:lvl8pPr>
            <a:lvl9pPr>
              <a:defRPr sz="19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3505201" y="1926169"/>
            <a:ext cx="3009900" cy="5447771"/>
          </a:xfrm>
          <a:prstGeom prst="rect">
            <a:avLst/>
          </a:prstGeom>
        </p:spPr>
        <p:txBody>
          <a:bodyPr/>
          <a:lstStyle>
            <a:lvl1pPr>
              <a:defRPr sz="3000"/>
            </a:lvl1pPr>
            <a:lvl2pPr>
              <a:defRPr sz="2600"/>
            </a:lvl2pPr>
            <a:lvl3pPr>
              <a:defRPr sz="2100"/>
            </a:lvl3pPr>
            <a:lvl4pPr>
              <a:defRPr sz="1900"/>
            </a:lvl4pPr>
            <a:lvl5pPr>
              <a:defRPr sz="1900"/>
            </a:lvl5pPr>
            <a:lvl6pPr>
              <a:defRPr sz="1900"/>
            </a:lvl6pPr>
            <a:lvl7pPr>
              <a:defRPr sz="1900"/>
            </a:lvl7pPr>
            <a:lvl8pPr>
              <a:defRPr sz="1900"/>
            </a:lvl8pPr>
            <a:lvl9pPr>
              <a:defRPr sz="19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3"/>
          <p:cNvSpPr>
            <a:spLocks noGrp="1"/>
          </p:cNvSpPr>
          <p:nvPr>
            <p:ph type="dt" sz="half" idx="10"/>
          </p:nvPr>
        </p:nvSpPr>
        <p:spPr>
          <a:xfrm>
            <a:off x="457200" y="5297488"/>
            <a:ext cx="2135188" cy="303212"/>
          </a:xfrm>
          <a:prstGeom prst="rect">
            <a:avLst/>
          </a:prstGeom>
        </p:spPr>
        <p:txBody>
          <a:bodyPr/>
          <a:lstStyle>
            <a:lvl1pPr eaLnBrk="1" fontAlgn="auto" hangingPunct="1">
              <a:spcBef>
                <a:spcPts val="0"/>
              </a:spcBef>
              <a:spcAft>
                <a:spcPts val="0"/>
              </a:spcAft>
              <a:defRPr>
                <a:solidFill>
                  <a:prstClr val="black">
                    <a:tint val="75000"/>
                  </a:prstClr>
                </a:solidFill>
                <a:latin typeface="+mn-lt"/>
                <a:ea typeface="+mn-ea"/>
              </a:defRPr>
            </a:lvl1pPr>
          </a:lstStyle>
          <a:p>
            <a:pPr>
              <a:defRPr/>
            </a:pPr>
            <a:fld id="{46714D6E-76D1-4BAB-BE98-05B92F0B7748}" type="datetime1">
              <a:rPr lang="zh-CN" altLang="en-US"/>
            </a:fld>
            <a:endParaRPr lang="zh-CN" altLang="en-US"/>
          </a:p>
        </p:txBody>
      </p:sp>
      <p:sp>
        <p:nvSpPr>
          <p:cNvPr id="6" name="页脚占位符 4"/>
          <p:cNvSpPr>
            <a:spLocks noGrp="1"/>
          </p:cNvSpPr>
          <p:nvPr>
            <p:ph type="ftr" sz="quarter" idx="11"/>
          </p:nvPr>
        </p:nvSpPr>
        <p:spPr>
          <a:xfrm>
            <a:off x="3124200" y="5297488"/>
            <a:ext cx="2895600" cy="303212"/>
          </a:xfrm>
          <a:prstGeom prst="rect">
            <a:avLst/>
          </a:prstGeom>
        </p:spPr>
        <p:txBody>
          <a:bodyPr/>
          <a:lstStyle>
            <a:lvl1pPr eaLnBrk="1" fontAlgn="auto" hangingPunct="1">
              <a:spcBef>
                <a:spcPts val="0"/>
              </a:spcBef>
              <a:spcAft>
                <a:spcPts val="0"/>
              </a:spcAft>
              <a:defRPr>
                <a:solidFill>
                  <a:prstClr val="black">
                    <a:tint val="75000"/>
                  </a:prstClr>
                </a:solidFill>
                <a:latin typeface="+mn-lt"/>
                <a:ea typeface="+mn-ea"/>
              </a:defRPr>
            </a:lvl1pPr>
          </a:lstStyle>
          <a:p>
            <a:pPr>
              <a:defRPr/>
            </a:pPr>
            <a:endParaRPr lang="zh-CN" altLang="en-US"/>
          </a:p>
        </p:txBody>
      </p:sp>
      <p:sp>
        <p:nvSpPr>
          <p:cNvPr id="7" name="灯片编号占位符 5"/>
          <p:cNvSpPr>
            <a:spLocks noGrp="1"/>
          </p:cNvSpPr>
          <p:nvPr>
            <p:ph type="sldNum" sz="quarter" idx="12"/>
          </p:nvPr>
        </p:nvSpPr>
        <p:spPr>
          <a:xfrm>
            <a:off x="6804025" y="5305425"/>
            <a:ext cx="2133600" cy="304800"/>
          </a:xfrm>
        </p:spPr>
        <p:txBody>
          <a:bodyPr/>
          <a:lstStyle>
            <a:lvl1pPr>
              <a:defRPr>
                <a:solidFill>
                  <a:srgbClr val="000000"/>
                </a:solidFill>
              </a:defRPr>
            </a:lvl1pPr>
          </a:lstStyle>
          <a:p>
            <a:fld id="{D3BF5422-673C-4730-9846-C0A141430129}" type="slidenum">
              <a:rPr lang="zh-CN" altLang="en-US"/>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2" y="228865"/>
            <a:ext cx="8229600" cy="952500"/>
          </a:xfrm>
          <a:prstGeom prst="rect">
            <a:avLst/>
          </a:prstGeo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3" y="1279261"/>
            <a:ext cx="4040188" cy="533136"/>
          </a:xfrm>
          <a:prstGeom prst="rect">
            <a:avLst/>
          </a:prstGeom>
        </p:spPr>
        <p:txBody>
          <a:bodyPr anchor="b"/>
          <a:lstStyle>
            <a:lvl1pPr marL="0" indent="0">
              <a:buNone/>
              <a:defRPr sz="2600" b="1"/>
            </a:lvl1pPr>
            <a:lvl2pPr marL="485775" indent="0">
              <a:buNone/>
              <a:defRPr sz="2100" b="1"/>
            </a:lvl2pPr>
            <a:lvl3pPr marL="972185" indent="0">
              <a:buNone/>
              <a:defRPr sz="1900" b="1"/>
            </a:lvl3pPr>
            <a:lvl4pPr marL="1457960" indent="0">
              <a:buNone/>
              <a:defRPr sz="1700" b="1"/>
            </a:lvl4pPr>
            <a:lvl5pPr marL="1944370" indent="0">
              <a:buNone/>
              <a:defRPr sz="1700" b="1"/>
            </a:lvl5pPr>
            <a:lvl6pPr marL="2430145" indent="0">
              <a:buNone/>
              <a:defRPr sz="1700" b="1"/>
            </a:lvl6pPr>
            <a:lvl7pPr marL="2916555" indent="0">
              <a:buNone/>
              <a:defRPr sz="1700" b="1"/>
            </a:lvl7pPr>
            <a:lvl8pPr marL="3402330" indent="0">
              <a:buNone/>
              <a:defRPr sz="1700" b="1"/>
            </a:lvl8pPr>
            <a:lvl9pPr marL="3888105" indent="0">
              <a:buNone/>
              <a:defRPr sz="17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3" y="1812397"/>
            <a:ext cx="4040188" cy="3292741"/>
          </a:xfrm>
          <a:prstGeom prst="rect">
            <a:avLst/>
          </a:prstGeom>
        </p:spPr>
        <p:txBody>
          <a:bodyPr/>
          <a:lstStyle>
            <a:lvl1pPr>
              <a:defRPr sz="2600"/>
            </a:lvl1pPr>
            <a:lvl2pPr>
              <a:defRPr sz="2100"/>
            </a:lvl2pPr>
            <a:lvl3pPr>
              <a:defRPr sz="1900"/>
            </a:lvl3pPr>
            <a:lvl4pPr>
              <a:defRPr sz="1700"/>
            </a:lvl4pPr>
            <a:lvl5pPr>
              <a:defRPr sz="1700"/>
            </a:lvl5pPr>
            <a:lvl6pPr>
              <a:defRPr sz="1700"/>
            </a:lvl6pPr>
            <a:lvl7pPr>
              <a:defRPr sz="1700"/>
            </a:lvl7pPr>
            <a:lvl8pPr>
              <a:defRPr sz="1700"/>
            </a:lvl8pPr>
            <a:lvl9pPr>
              <a:defRPr sz="17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45029" y="1279261"/>
            <a:ext cx="4041775" cy="533136"/>
          </a:xfrm>
          <a:prstGeom prst="rect">
            <a:avLst/>
          </a:prstGeom>
        </p:spPr>
        <p:txBody>
          <a:bodyPr anchor="b"/>
          <a:lstStyle>
            <a:lvl1pPr marL="0" indent="0">
              <a:buNone/>
              <a:defRPr sz="2600" b="1"/>
            </a:lvl1pPr>
            <a:lvl2pPr marL="485775" indent="0">
              <a:buNone/>
              <a:defRPr sz="2100" b="1"/>
            </a:lvl2pPr>
            <a:lvl3pPr marL="972185" indent="0">
              <a:buNone/>
              <a:defRPr sz="1900" b="1"/>
            </a:lvl3pPr>
            <a:lvl4pPr marL="1457960" indent="0">
              <a:buNone/>
              <a:defRPr sz="1700" b="1"/>
            </a:lvl4pPr>
            <a:lvl5pPr marL="1944370" indent="0">
              <a:buNone/>
              <a:defRPr sz="1700" b="1"/>
            </a:lvl5pPr>
            <a:lvl6pPr marL="2430145" indent="0">
              <a:buNone/>
              <a:defRPr sz="1700" b="1"/>
            </a:lvl6pPr>
            <a:lvl7pPr marL="2916555" indent="0">
              <a:buNone/>
              <a:defRPr sz="1700" b="1"/>
            </a:lvl7pPr>
            <a:lvl8pPr marL="3402330" indent="0">
              <a:buNone/>
              <a:defRPr sz="1700" b="1"/>
            </a:lvl8pPr>
            <a:lvl9pPr marL="3888105" indent="0">
              <a:buNone/>
              <a:defRPr sz="17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9" y="1812397"/>
            <a:ext cx="4041775" cy="3292741"/>
          </a:xfrm>
          <a:prstGeom prst="rect">
            <a:avLst/>
          </a:prstGeom>
        </p:spPr>
        <p:txBody>
          <a:bodyPr/>
          <a:lstStyle>
            <a:lvl1pPr>
              <a:defRPr sz="2600"/>
            </a:lvl1pPr>
            <a:lvl2pPr>
              <a:defRPr sz="2100"/>
            </a:lvl2pPr>
            <a:lvl3pPr>
              <a:defRPr sz="1900"/>
            </a:lvl3pPr>
            <a:lvl4pPr>
              <a:defRPr sz="1700"/>
            </a:lvl4pPr>
            <a:lvl5pPr>
              <a:defRPr sz="1700"/>
            </a:lvl5pPr>
            <a:lvl6pPr>
              <a:defRPr sz="1700"/>
            </a:lvl6pPr>
            <a:lvl7pPr>
              <a:defRPr sz="1700"/>
            </a:lvl7pPr>
            <a:lvl8pPr>
              <a:defRPr sz="1700"/>
            </a:lvl8pPr>
            <a:lvl9pPr>
              <a:defRPr sz="17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3"/>
          <p:cNvSpPr>
            <a:spLocks noGrp="1"/>
          </p:cNvSpPr>
          <p:nvPr>
            <p:ph type="dt" sz="half" idx="10"/>
          </p:nvPr>
        </p:nvSpPr>
        <p:spPr>
          <a:xfrm>
            <a:off x="457200" y="5297488"/>
            <a:ext cx="2135188" cy="303212"/>
          </a:xfrm>
          <a:prstGeom prst="rect">
            <a:avLst/>
          </a:prstGeom>
        </p:spPr>
        <p:txBody>
          <a:bodyPr/>
          <a:lstStyle>
            <a:lvl1pPr eaLnBrk="1" fontAlgn="auto" hangingPunct="1">
              <a:spcBef>
                <a:spcPts val="0"/>
              </a:spcBef>
              <a:spcAft>
                <a:spcPts val="0"/>
              </a:spcAft>
              <a:defRPr>
                <a:solidFill>
                  <a:prstClr val="black">
                    <a:tint val="75000"/>
                  </a:prstClr>
                </a:solidFill>
                <a:latin typeface="+mn-lt"/>
                <a:ea typeface="+mn-ea"/>
              </a:defRPr>
            </a:lvl1pPr>
          </a:lstStyle>
          <a:p>
            <a:pPr>
              <a:defRPr/>
            </a:pPr>
            <a:fld id="{FF082660-F0B9-4659-BE6E-699FF4DF9A67}" type="datetime1">
              <a:rPr lang="zh-CN" altLang="en-US"/>
            </a:fld>
            <a:endParaRPr lang="zh-CN" altLang="en-US"/>
          </a:p>
        </p:txBody>
      </p:sp>
      <p:sp>
        <p:nvSpPr>
          <p:cNvPr id="8" name="页脚占位符 4"/>
          <p:cNvSpPr>
            <a:spLocks noGrp="1"/>
          </p:cNvSpPr>
          <p:nvPr>
            <p:ph type="ftr" sz="quarter" idx="11"/>
          </p:nvPr>
        </p:nvSpPr>
        <p:spPr>
          <a:xfrm>
            <a:off x="3124200" y="5297488"/>
            <a:ext cx="2895600" cy="303212"/>
          </a:xfrm>
          <a:prstGeom prst="rect">
            <a:avLst/>
          </a:prstGeom>
        </p:spPr>
        <p:txBody>
          <a:bodyPr/>
          <a:lstStyle>
            <a:lvl1pPr eaLnBrk="1" fontAlgn="auto" hangingPunct="1">
              <a:spcBef>
                <a:spcPts val="0"/>
              </a:spcBef>
              <a:spcAft>
                <a:spcPts val="0"/>
              </a:spcAft>
              <a:defRPr>
                <a:solidFill>
                  <a:prstClr val="black">
                    <a:tint val="75000"/>
                  </a:prstClr>
                </a:solidFill>
                <a:latin typeface="+mn-lt"/>
                <a:ea typeface="+mn-ea"/>
              </a:defRPr>
            </a:lvl1pPr>
          </a:lstStyle>
          <a:p>
            <a:pPr>
              <a:defRPr/>
            </a:pPr>
            <a:endParaRPr lang="zh-CN" altLang="en-US"/>
          </a:p>
        </p:txBody>
      </p:sp>
      <p:sp>
        <p:nvSpPr>
          <p:cNvPr id="9" name="灯片编号占位符 5"/>
          <p:cNvSpPr>
            <a:spLocks noGrp="1"/>
          </p:cNvSpPr>
          <p:nvPr>
            <p:ph type="sldNum" sz="quarter" idx="12"/>
          </p:nvPr>
        </p:nvSpPr>
        <p:spPr>
          <a:xfrm>
            <a:off x="6804025" y="5305425"/>
            <a:ext cx="2133600" cy="304800"/>
          </a:xfrm>
        </p:spPr>
        <p:txBody>
          <a:bodyPr/>
          <a:lstStyle>
            <a:lvl1pPr>
              <a:defRPr>
                <a:solidFill>
                  <a:srgbClr val="000000"/>
                </a:solidFill>
              </a:defRPr>
            </a:lvl1pPr>
          </a:lstStyle>
          <a:p>
            <a:fld id="{046EF35B-251A-4461-A0BF-A256A9761425}" type="slidenum">
              <a:rPr lang="zh-CN" altLang="en-US"/>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2" y="228865"/>
            <a:ext cx="8229600" cy="952500"/>
          </a:xfrm>
          <a:prstGeom prst="rect">
            <a:avLst/>
          </a:prstGeom>
        </p:spPr>
        <p:txBody>
          <a:bodyPr/>
          <a:lstStyle/>
          <a:p>
            <a:r>
              <a:rPr lang="zh-CN" altLang="en-US" smtClean="0"/>
              <a:t>单击此处编辑母版标题样式</a:t>
            </a:r>
            <a:endParaRPr lang="zh-CN" altLang="en-US"/>
          </a:p>
        </p:txBody>
      </p:sp>
      <p:sp>
        <p:nvSpPr>
          <p:cNvPr id="3" name="日期占位符 3"/>
          <p:cNvSpPr>
            <a:spLocks noGrp="1"/>
          </p:cNvSpPr>
          <p:nvPr>
            <p:ph type="dt" sz="half" idx="10"/>
          </p:nvPr>
        </p:nvSpPr>
        <p:spPr>
          <a:xfrm>
            <a:off x="457200" y="5297488"/>
            <a:ext cx="2135188" cy="303212"/>
          </a:xfrm>
          <a:prstGeom prst="rect">
            <a:avLst/>
          </a:prstGeom>
        </p:spPr>
        <p:txBody>
          <a:bodyPr/>
          <a:lstStyle>
            <a:lvl1pPr eaLnBrk="1" fontAlgn="auto" hangingPunct="1">
              <a:spcBef>
                <a:spcPts val="0"/>
              </a:spcBef>
              <a:spcAft>
                <a:spcPts val="0"/>
              </a:spcAft>
              <a:defRPr>
                <a:solidFill>
                  <a:prstClr val="black">
                    <a:tint val="75000"/>
                  </a:prstClr>
                </a:solidFill>
                <a:latin typeface="+mn-lt"/>
                <a:ea typeface="+mn-ea"/>
              </a:defRPr>
            </a:lvl1pPr>
          </a:lstStyle>
          <a:p>
            <a:pPr>
              <a:defRPr/>
            </a:pPr>
            <a:fld id="{468274A1-F640-42BC-B702-BB249A95A0DA}" type="datetime1">
              <a:rPr lang="zh-CN" altLang="en-US"/>
            </a:fld>
            <a:endParaRPr lang="zh-CN" altLang="en-US"/>
          </a:p>
        </p:txBody>
      </p:sp>
      <p:sp>
        <p:nvSpPr>
          <p:cNvPr id="4" name="页脚占位符 4"/>
          <p:cNvSpPr>
            <a:spLocks noGrp="1"/>
          </p:cNvSpPr>
          <p:nvPr>
            <p:ph type="ftr" sz="quarter" idx="11"/>
          </p:nvPr>
        </p:nvSpPr>
        <p:spPr>
          <a:xfrm>
            <a:off x="3124200" y="5297488"/>
            <a:ext cx="2895600" cy="303212"/>
          </a:xfrm>
          <a:prstGeom prst="rect">
            <a:avLst/>
          </a:prstGeom>
        </p:spPr>
        <p:txBody>
          <a:bodyPr/>
          <a:lstStyle>
            <a:lvl1pPr eaLnBrk="1" fontAlgn="auto" hangingPunct="1">
              <a:spcBef>
                <a:spcPts val="0"/>
              </a:spcBef>
              <a:spcAft>
                <a:spcPts val="0"/>
              </a:spcAft>
              <a:defRPr>
                <a:solidFill>
                  <a:prstClr val="black">
                    <a:tint val="75000"/>
                  </a:prstClr>
                </a:solidFill>
                <a:latin typeface="+mn-lt"/>
                <a:ea typeface="+mn-ea"/>
              </a:defRPr>
            </a:lvl1pPr>
          </a:lstStyle>
          <a:p>
            <a:pPr>
              <a:defRPr/>
            </a:pPr>
            <a:endParaRPr lang="zh-CN" altLang="en-US"/>
          </a:p>
        </p:txBody>
      </p:sp>
      <p:sp>
        <p:nvSpPr>
          <p:cNvPr id="5" name="灯片编号占位符 5"/>
          <p:cNvSpPr>
            <a:spLocks noGrp="1"/>
          </p:cNvSpPr>
          <p:nvPr>
            <p:ph type="sldNum" sz="quarter" idx="12"/>
          </p:nvPr>
        </p:nvSpPr>
        <p:spPr>
          <a:xfrm>
            <a:off x="6732588" y="5233988"/>
            <a:ext cx="2132012" cy="303212"/>
          </a:xfrm>
        </p:spPr>
        <p:txBody>
          <a:bodyPr/>
          <a:lstStyle>
            <a:lvl1pPr>
              <a:defRPr>
                <a:solidFill>
                  <a:srgbClr val="000000"/>
                </a:solidFill>
              </a:defRPr>
            </a:lvl1pPr>
          </a:lstStyle>
          <a:p>
            <a:fld id="{B74F44B1-B9D3-4D7E-81F3-32341352D6D0}" type="slidenum">
              <a:rPr lang="zh-CN" altLang="en-US"/>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a:xfrm>
            <a:off x="457200" y="5297488"/>
            <a:ext cx="2135188" cy="303212"/>
          </a:xfrm>
          <a:prstGeom prst="rect">
            <a:avLst/>
          </a:prstGeom>
        </p:spPr>
        <p:txBody>
          <a:bodyPr/>
          <a:lstStyle>
            <a:lvl1pPr eaLnBrk="1" fontAlgn="auto" hangingPunct="1">
              <a:spcBef>
                <a:spcPts val="0"/>
              </a:spcBef>
              <a:spcAft>
                <a:spcPts val="0"/>
              </a:spcAft>
              <a:defRPr>
                <a:solidFill>
                  <a:prstClr val="black">
                    <a:tint val="75000"/>
                  </a:prstClr>
                </a:solidFill>
                <a:latin typeface="+mn-lt"/>
                <a:ea typeface="+mn-ea"/>
              </a:defRPr>
            </a:lvl1pPr>
          </a:lstStyle>
          <a:p>
            <a:pPr>
              <a:defRPr/>
            </a:pPr>
            <a:fld id="{FF6562D6-B388-4F8A-9EA0-CDB1DB52F556}" type="datetime1">
              <a:rPr lang="zh-CN" altLang="en-US"/>
            </a:fld>
            <a:endParaRPr lang="zh-CN" altLang="en-US"/>
          </a:p>
        </p:txBody>
      </p:sp>
      <p:sp>
        <p:nvSpPr>
          <p:cNvPr id="3" name="页脚占位符 4"/>
          <p:cNvSpPr>
            <a:spLocks noGrp="1"/>
          </p:cNvSpPr>
          <p:nvPr>
            <p:ph type="ftr" sz="quarter" idx="11"/>
          </p:nvPr>
        </p:nvSpPr>
        <p:spPr>
          <a:xfrm>
            <a:off x="3124200" y="5297488"/>
            <a:ext cx="2895600" cy="303212"/>
          </a:xfrm>
          <a:prstGeom prst="rect">
            <a:avLst/>
          </a:prstGeom>
        </p:spPr>
        <p:txBody>
          <a:bodyPr/>
          <a:lstStyle>
            <a:lvl1pPr eaLnBrk="1" fontAlgn="auto" hangingPunct="1">
              <a:spcBef>
                <a:spcPts val="0"/>
              </a:spcBef>
              <a:spcAft>
                <a:spcPts val="0"/>
              </a:spcAft>
              <a:defRPr>
                <a:solidFill>
                  <a:prstClr val="black">
                    <a:tint val="75000"/>
                  </a:prstClr>
                </a:solidFill>
                <a:latin typeface="+mn-lt"/>
                <a:ea typeface="+mn-ea"/>
              </a:defRPr>
            </a:lvl1pPr>
          </a:lstStyle>
          <a:p>
            <a:pPr>
              <a:defRPr/>
            </a:pPr>
            <a:endParaRPr lang="zh-CN" altLang="en-US"/>
          </a:p>
        </p:txBody>
      </p:sp>
      <p:sp>
        <p:nvSpPr>
          <p:cNvPr id="4" name="灯片编号占位符 5"/>
          <p:cNvSpPr>
            <a:spLocks noGrp="1"/>
          </p:cNvSpPr>
          <p:nvPr>
            <p:ph type="sldNum" sz="quarter" idx="12"/>
          </p:nvPr>
        </p:nvSpPr>
        <p:spPr>
          <a:xfrm>
            <a:off x="6804025" y="5233988"/>
            <a:ext cx="2133600" cy="303212"/>
          </a:xfrm>
        </p:spPr>
        <p:txBody>
          <a:bodyPr/>
          <a:lstStyle>
            <a:lvl1pPr>
              <a:defRPr>
                <a:solidFill>
                  <a:srgbClr val="000000"/>
                </a:solidFill>
              </a:defRPr>
            </a:lvl1pPr>
          </a:lstStyle>
          <a:p>
            <a:fld id="{48F9528E-ED24-4E0F-A2EB-792AE91A4D28}" type="slidenum">
              <a:rPr lang="zh-CN" altLang="en-US"/>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27543"/>
            <a:ext cx="3008314" cy="968375"/>
          </a:xfrm>
          <a:prstGeom prst="rect">
            <a:avLst/>
          </a:prstGeom>
        </p:spPr>
        <p:txBody>
          <a:bodyPr anchor="b"/>
          <a:lstStyle>
            <a:lvl1pPr algn="l">
              <a:defRPr sz="21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4" y="227543"/>
            <a:ext cx="5111751" cy="4877595"/>
          </a:xfrm>
          <a:prstGeom prst="rect">
            <a:avLst/>
          </a:prstGeom>
        </p:spPr>
        <p:txBody>
          <a:bodyPr/>
          <a:lstStyle>
            <a:lvl1pPr>
              <a:defRPr sz="3400"/>
            </a:lvl1pPr>
            <a:lvl2pPr>
              <a:defRPr sz="3000"/>
            </a:lvl2pPr>
            <a:lvl3pPr>
              <a:defRPr sz="2600"/>
            </a:lvl3pPr>
            <a:lvl4pPr>
              <a:defRPr sz="2100"/>
            </a:lvl4pPr>
            <a:lvl5pPr>
              <a:defRPr sz="2100"/>
            </a:lvl5pPr>
            <a:lvl6pPr>
              <a:defRPr sz="2100"/>
            </a:lvl6pPr>
            <a:lvl7pPr>
              <a:defRPr sz="2100"/>
            </a:lvl7pPr>
            <a:lvl8pPr>
              <a:defRPr sz="2100"/>
            </a:lvl8pPr>
            <a:lvl9pPr>
              <a:defRPr sz="21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57201" y="1195918"/>
            <a:ext cx="3008314" cy="3909219"/>
          </a:xfrm>
          <a:prstGeom prst="rect">
            <a:avLst/>
          </a:prstGeom>
        </p:spPr>
        <p:txBody>
          <a:bodyPr/>
          <a:lstStyle>
            <a:lvl1pPr marL="0" indent="0">
              <a:buNone/>
              <a:defRPr sz="1500"/>
            </a:lvl1pPr>
            <a:lvl2pPr marL="485775" indent="0">
              <a:buNone/>
              <a:defRPr sz="1300"/>
            </a:lvl2pPr>
            <a:lvl3pPr marL="972185" indent="0">
              <a:buNone/>
              <a:defRPr sz="1100"/>
            </a:lvl3pPr>
            <a:lvl4pPr marL="1457960" indent="0">
              <a:buNone/>
              <a:defRPr sz="1000"/>
            </a:lvl4pPr>
            <a:lvl5pPr marL="1944370" indent="0">
              <a:buNone/>
              <a:defRPr sz="1000"/>
            </a:lvl5pPr>
            <a:lvl6pPr marL="2430145" indent="0">
              <a:buNone/>
              <a:defRPr sz="1000"/>
            </a:lvl6pPr>
            <a:lvl7pPr marL="2916555" indent="0">
              <a:buNone/>
              <a:defRPr sz="1000"/>
            </a:lvl7pPr>
            <a:lvl8pPr marL="3402330" indent="0">
              <a:buNone/>
              <a:defRPr sz="1000"/>
            </a:lvl8pPr>
            <a:lvl9pPr marL="3888105" indent="0">
              <a:buNone/>
              <a:defRPr sz="1000"/>
            </a:lvl9pPr>
          </a:lstStyle>
          <a:p>
            <a:pPr lvl="0"/>
            <a:r>
              <a:rPr lang="zh-CN" altLang="en-US" smtClean="0"/>
              <a:t>单击此处编辑母版文本样式</a:t>
            </a:r>
            <a:endParaRPr lang="zh-CN" altLang="en-US" smtClean="0"/>
          </a:p>
        </p:txBody>
      </p:sp>
      <p:sp>
        <p:nvSpPr>
          <p:cNvPr id="5" name="日期占位符 3"/>
          <p:cNvSpPr>
            <a:spLocks noGrp="1"/>
          </p:cNvSpPr>
          <p:nvPr>
            <p:ph type="dt" sz="half" idx="10"/>
          </p:nvPr>
        </p:nvSpPr>
        <p:spPr>
          <a:xfrm>
            <a:off x="457200" y="5297488"/>
            <a:ext cx="2135188" cy="303212"/>
          </a:xfrm>
          <a:prstGeom prst="rect">
            <a:avLst/>
          </a:prstGeom>
        </p:spPr>
        <p:txBody>
          <a:bodyPr/>
          <a:lstStyle>
            <a:lvl1pPr eaLnBrk="1" fontAlgn="auto" hangingPunct="1">
              <a:spcBef>
                <a:spcPts val="0"/>
              </a:spcBef>
              <a:spcAft>
                <a:spcPts val="0"/>
              </a:spcAft>
              <a:defRPr>
                <a:solidFill>
                  <a:prstClr val="black">
                    <a:tint val="75000"/>
                  </a:prstClr>
                </a:solidFill>
                <a:latin typeface="+mn-lt"/>
                <a:ea typeface="+mn-ea"/>
              </a:defRPr>
            </a:lvl1pPr>
          </a:lstStyle>
          <a:p>
            <a:pPr>
              <a:defRPr/>
            </a:pPr>
            <a:fld id="{8C668E16-6915-47CC-9265-4A3A1251BE1B}" type="datetime1">
              <a:rPr lang="zh-CN" altLang="en-US"/>
            </a:fld>
            <a:endParaRPr lang="zh-CN" altLang="en-US"/>
          </a:p>
        </p:txBody>
      </p:sp>
      <p:sp>
        <p:nvSpPr>
          <p:cNvPr id="6" name="页脚占位符 4"/>
          <p:cNvSpPr>
            <a:spLocks noGrp="1"/>
          </p:cNvSpPr>
          <p:nvPr>
            <p:ph type="ftr" sz="quarter" idx="11"/>
          </p:nvPr>
        </p:nvSpPr>
        <p:spPr>
          <a:xfrm>
            <a:off x="3124200" y="5297488"/>
            <a:ext cx="2895600" cy="303212"/>
          </a:xfrm>
          <a:prstGeom prst="rect">
            <a:avLst/>
          </a:prstGeom>
        </p:spPr>
        <p:txBody>
          <a:bodyPr/>
          <a:lstStyle>
            <a:lvl1pPr eaLnBrk="1" fontAlgn="auto" hangingPunct="1">
              <a:spcBef>
                <a:spcPts val="0"/>
              </a:spcBef>
              <a:spcAft>
                <a:spcPts val="0"/>
              </a:spcAft>
              <a:defRPr>
                <a:solidFill>
                  <a:prstClr val="black">
                    <a:tint val="75000"/>
                  </a:prstClr>
                </a:solidFill>
                <a:latin typeface="+mn-lt"/>
                <a:ea typeface="+mn-ea"/>
              </a:defRPr>
            </a:lvl1pPr>
          </a:lstStyle>
          <a:p>
            <a:pPr>
              <a:defRPr/>
            </a:pPr>
            <a:endParaRPr lang="zh-CN" altLang="en-US"/>
          </a:p>
        </p:txBody>
      </p:sp>
      <p:sp>
        <p:nvSpPr>
          <p:cNvPr id="7" name="灯片编号占位符 5"/>
          <p:cNvSpPr>
            <a:spLocks noGrp="1"/>
          </p:cNvSpPr>
          <p:nvPr>
            <p:ph type="sldNum" sz="quarter" idx="12"/>
          </p:nvPr>
        </p:nvSpPr>
        <p:spPr>
          <a:xfrm>
            <a:off x="6875463" y="5305425"/>
            <a:ext cx="2133600" cy="304800"/>
          </a:xfrm>
        </p:spPr>
        <p:txBody>
          <a:bodyPr/>
          <a:lstStyle>
            <a:lvl1pPr>
              <a:defRPr>
                <a:solidFill>
                  <a:srgbClr val="000000"/>
                </a:solidFill>
              </a:defRPr>
            </a:lvl1pPr>
          </a:lstStyle>
          <a:p>
            <a:fld id="{8D9E96B0-17E5-4E8D-AB26-8FA35DFC4CCA}" type="slidenum">
              <a:rPr lang="zh-CN" altLang="en-US"/>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000500"/>
            <a:ext cx="5486400" cy="472282"/>
          </a:xfrm>
          <a:prstGeom prst="rect">
            <a:avLst/>
          </a:prstGeom>
        </p:spPr>
        <p:txBody>
          <a:bodyPr anchor="b"/>
          <a:lstStyle>
            <a:lvl1pPr algn="l">
              <a:defRPr sz="21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510646"/>
            <a:ext cx="5486400" cy="3429000"/>
          </a:xfrm>
          <a:prstGeom prst="rect">
            <a:avLst/>
          </a:prstGeom>
        </p:spPr>
        <p:txBody>
          <a:bodyPr/>
          <a:lstStyle>
            <a:lvl1pPr marL="0" indent="0">
              <a:buNone/>
              <a:defRPr sz="3400"/>
            </a:lvl1pPr>
            <a:lvl2pPr marL="485775" indent="0">
              <a:buNone/>
              <a:defRPr sz="3000"/>
            </a:lvl2pPr>
            <a:lvl3pPr marL="972185" indent="0">
              <a:buNone/>
              <a:defRPr sz="2600"/>
            </a:lvl3pPr>
            <a:lvl4pPr marL="1457960" indent="0">
              <a:buNone/>
              <a:defRPr sz="2100"/>
            </a:lvl4pPr>
            <a:lvl5pPr marL="1944370" indent="0">
              <a:buNone/>
              <a:defRPr sz="2100"/>
            </a:lvl5pPr>
            <a:lvl6pPr marL="2430145" indent="0">
              <a:buNone/>
              <a:defRPr sz="2100"/>
            </a:lvl6pPr>
            <a:lvl7pPr marL="2916555" indent="0">
              <a:buNone/>
              <a:defRPr sz="2100"/>
            </a:lvl7pPr>
            <a:lvl8pPr marL="3402330" indent="0">
              <a:buNone/>
              <a:defRPr sz="2100"/>
            </a:lvl8pPr>
            <a:lvl9pPr marL="3888105" indent="0">
              <a:buNone/>
              <a:defRPr sz="2100"/>
            </a:lvl9pPr>
          </a:lstStyle>
          <a:p>
            <a:pPr lvl="0"/>
            <a:endParaRPr lang="zh-CN" altLang="en-US" noProof="0"/>
          </a:p>
        </p:txBody>
      </p:sp>
      <p:sp>
        <p:nvSpPr>
          <p:cNvPr id="4" name="文本占位符 3"/>
          <p:cNvSpPr>
            <a:spLocks noGrp="1"/>
          </p:cNvSpPr>
          <p:nvPr>
            <p:ph type="body" sz="half" idx="2"/>
          </p:nvPr>
        </p:nvSpPr>
        <p:spPr>
          <a:xfrm>
            <a:off x="1792288" y="4472782"/>
            <a:ext cx="5486400" cy="670718"/>
          </a:xfrm>
          <a:prstGeom prst="rect">
            <a:avLst/>
          </a:prstGeom>
        </p:spPr>
        <p:txBody>
          <a:bodyPr/>
          <a:lstStyle>
            <a:lvl1pPr marL="0" indent="0">
              <a:buNone/>
              <a:defRPr sz="1500"/>
            </a:lvl1pPr>
            <a:lvl2pPr marL="485775" indent="0">
              <a:buNone/>
              <a:defRPr sz="1300"/>
            </a:lvl2pPr>
            <a:lvl3pPr marL="972185" indent="0">
              <a:buNone/>
              <a:defRPr sz="1100"/>
            </a:lvl3pPr>
            <a:lvl4pPr marL="1457960" indent="0">
              <a:buNone/>
              <a:defRPr sz="1000"/>
            </a:lvl4pPr>
            <a:lvl5pPr marL="1944370" indent="0">
              <a:buNone/>
              <a:defRPr sz="1000"/>
            </a:lvl5pPr>
            <a:lvl6pPr marL="2430145" indent="0">
              <a:buNone/>
              <a:defRPr sz="1000"/>
            </a:lvl6pPr>
            <a:lvl7pPr marL="2916555" indent="0">
              <a:buNone/>
              <a:defRPr sz="1000"/>
            </a:lvl7pPr>
            <a:lvl8pPr marL="3402330" indent="0">
              <a:buNone/>
              <a:defRPr sz="1000"/>
            </a:lvl8pPr>
            <a:lvl9pPr marL="3888105" indent="0">
              <a:buNone/>
              <a:defRPr sz="1000"/>
            </a:lvl9pPr>
          </a:lstStyle>
          <a:p>
            <a:pPr lvl="0"/>
            <a:r>
              <a:rPr lang="zh-CN" altLang="en-US" smtClean="0"/>
              <a:t>单击此处编辑母版文本样式</a:t>
            </a:r>
            <a:endParaRPr lang="zh-CN" altLang="en-US" smtClean="0"/>
          </a:p>
        </p:txBody>
      </p:sp>
      <p:sp>
        <p:nvSpPr>
          <p:cNvPr id="5" name="日期占位符 3"/>
          <p:cNvSpPr>
            <a:spLocks noGrp="1"/>
          </p:cNvSpPr>
          <p:nvPr>
            <p:ph type="dt" sz="half" idx="10"/>
          </p:nvPr>
        </p:nvSpPr>
        <p:spPr>
          <a:xfrm>
            <a:off x="457200" y="5297488"/>
            <a:ext cx="2135188" cy="303212"/>
          </a:xfrm>
          <a:prstGeom prst="rect">
            <a:avLst/>
          </a:prstGeom>
        </p:spPr>
        <p:txBody>
          <a:bodyPr/>
          <a:lstStyle>
            <a:lvl1pPr eaLnBrk="1" fontAlgn="auto" hangingPunct="1">
              <a:spcBef>
                <a:spcPts val="0"/>
              </a:spcBef>
              <a:spcAft>
                <a:spcPts val="0"/>
              </a:spcAft>
              <a:defRPr>
                <a:solidFill>
                  <a:prstClr val="black">
                    <a:tint val="75000"/>
                  </a:prstClr>
                </a:solidFill>
                <a:latin typeface="+mn-lt"/>
                <a:ea typeface="+mn-ea"/>
              </a:defRPr>
            </a:lvl1pPr>
          </a:lstStyle>
          <a:p>
            <a:pPr>
              <a:defRPr/>
            </a:pPr>
            <a:fld id="{ABE2EB63-1496-4F10-B9AA-601C06943D2D}" type="datetime1">
              <a:rPr lang="zh-CN" altLang="en-US"/>
            </a:fld>
            <a:endParaRPr lang="zh-CN" altLang="en-US"/>
          </a:p>
        </p:txBody>
      </p:sp>
      <p:sp>
        <p:nvSpPr>
          <p:cNvPr id="6" name="页脚占位符 4"/>
          <p:cNvSpPr>
            <a:spLocks noGrp="1"/>
          </p:cNvSpPr>
          <p:nvPr>
            <p:ph type="ftr" sz="quarter" idx="11"/>
          </p:nvPr>
        </p:nvSpPr>
        <p:spPr>
          <a:xfrm>
            <a:off x="3124200" y="5297488"/>
            <a:ext cx="2895600" cy="303212"/>
          </a:xfrm>
          <a:prstGeom prst="rect">
            <a:avLst/>
          </a:prstGeom>
        </p:spPr>
        <p:txBody>
          <a:bodyPr/>
          <a:lstStyle>
            <a:lvl1pPr eaLnBrk="1" fontAlgn="auto" hangingPunct="1">
              <a:spcBef>
                <a:spcPts val="0"/>
              </a:spcBef>
              <a:spcAft>
                <a:spcPts val="0"/>
              </a:spcAft>
              <a:defRPr>
                <a:solidFill>
                  <a:prstClr val="black">
                    <a:tint val="75000"/>
                  </a:prstClr>
                </a:solidFill>
                <a:latin typeface="+mn-lt"/>
                <a:ea typeface="+mn-ea"/>
              </a:defRPr>
            </a:lvl1pPr>
          </a:lstStyle>
          <a:p>
            <a:pPr>
              <a:defRPr/>
            </a:pPr>
            <a:endParaRPr lang="zh-CN" altLang="en-US"/>
          </a:p>
        </p:txBody>
      </p:sp>
      <p:sp>
        <p:nvSpPr>
          <p:cNvPr id="7" name="灯片编号占位符 5"/>
          <p:cNvSpPr>
            <a:spLocks noGrp="1"/>
          </p:cNvSpPr>
          <p:nvPr>
            <p:ph type="sldNum" sz="quarter" idx="12"/>
          </p:nvPr>
        </p:nvSpPr>
        <p:spPr>
          <a:xfrm>
            <a:off x="6804025" y="5289550"/>
            <a:ext cx="2133600" cy="304800"/>
          </a:xfrm>
        </p:spPr>
        <p:txBody>
          <a:bodyPr/>
          <a:lstStyle>
            <a:lvl1pPr>
              <a:defRPr>
                <a:solidFill>
                  <a:srgbClr val="000000"/>
                </a:solidFill>
              </a:defRPr>
            </a:lvl1pPr>
          </a:lstStyle>
          <a:p>
            <a:fld id="{715A6020-3DCC-4997-A86B-479523A4443E}" type="slidenum">
              <a:rPr lang="zh-CN" altLang="en-US"/>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1.pn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CF8D7"/>
        </a:solidFill>
        <a:effectLst/>
      </p:bgPr>
    </p:bg>
    <p:spTree>
      <p:nvGrpSpPr>
        <p:cNvPr id="1" name=""/>
        <p:cNvGrpSpPr/>
        <p:nvPr/>
      </p:nvGrpSpPr>
      <p:grpSpPr>
        <a:xfrm>
          <a:off x="0" y="0"/>
          <a:ext cx="0" cy="0"/>
          <a:chOff x="0" y="0"/>
          <a:chExt cx="0" cy="0"/>
        </a:xfrm>
      </p:grpSpPr>
      <p:pic>
        <p:nvPicPr>
          <p:cNvPr id="2" name="Picture 16" descr="C:\Users\Soloman\Desktop\九逸作品 印章1.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79512" y="4513684"/>
            <a:ext cx="461963" cy="1074738"/>
          </a:xfrm>
          <a:prstGeom prst="rect">
            <a:avLst/>
          </a:prstGeom>
          <a:noFill/>
          <a:ln>
            <a:noFill/>
          </a:ln>
          <a:effectLst>
            <a:reflection blurRad="6350" stA="50000" endA="300" endPos="55000" dist="38100" dir="5400000" sy="-100000" algn="bl" rotWithShape="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灯片编号占位符 2"/>
          <p:cNvSpPr>
            <a:spLocks noGrp="1"/>
          </p:cNvSpPr>
          <p:nvPr>
            <p:ph type="sldNum" sz="quarter" idx="4"/>
          </p:nvPr>
        </p:nvSpPr>
        <p:spPr>
          <a:xfrm>
            <a:off x="6553200" y="5297488"/>
            <a:ext cx="2133600" cy="303212"/>
          </a:xfrm>
          <a:prstGeom prst="rect">
            <a:avLst/>
          </a:prstGeom>
        </p:spPr>
        <p:txBody>
          <a:bodyPr vert="horz" wrap="square" lIns="91440" tIns="45720" rIns="91440" bIns="45720" numCol="1" anchor="ctr" anchorCtr="0" compatLnSpc="1"/>
          <a:lstStyle>
            <a:lvl1pPr algn="r" eaLnBrk="1" hangingPunct="1">
              <a:defRPr sz="1200">
                <a:solidFill>
                  <a:srgbClr val="898989"/>
                </a:solidFill>
              </a:defRPr>
            </a:lvl1pPr>
          </a:lstStyle>
          <a:p>
            <a:fld id="{373CCE81-06BF-472B-BEA2-B659800C0E3A}" type="slidenum">
              <a:rPr lang="zh-CN" altLang="en-US"/>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par>
    </p:tnLst>
  </p:timing>
  <p:hf hdr="0" ftr="0" dt="0"/>
  <p:txStyles>
    <p:titleStyle>
      <a:lvl1pPr algn="ctr" defTabSz="971550" rtl="0" eaLnBrk="0" fontAlgn="base" hangingPunct="0">
        <a:spcBef>
          <a:spcPct val="0"/>
        </a:spcBef>
        <a:spcAft>
          <a:spcPct val="0"/>
        </a:spcAft>
        <a:defRPr sz="4700" kern="1200">
          <a:solidFill>
            <a:schemeClr val="tx1"/>
          </a:solidFill>
          <a:latin typeface="+mj-lt"/>
          <a:ea typeface="+mj-ea"/>
          <a:cs typeface="+mj-cs"/>
        </a:defRPr>
      </a:lvl1pPr>
      <a:lvl2pPr algn="ctr" defTabSz="971550" rtl="0" eaLnBrk="0" fontAlgn="base" hangingPunct="0">
        <a:spcBef>
          <a:spcPct val="0"/>
        </a:spcBef>
        <a:spcAft>
          <a:spcPct val="0"/>
        </a:spcAft>
        <a:defRPr sz="4700">
          <a:solidFill>
            <a:schemeClr val="tx1"/>
          </a:solidFill>
          <a:latin typeface="Calibri" panose="020F0502020204030204" pitchFamily="34" charset="0"/>
          <a:ea typeface="宋体" panose="02010600030101010101" pitchFamily="2" charset="-122"/>
        </a:defRPr>
      </a:lvl2pPr>
      <a:lvl3pPr algn="ctr" defTabSz="971550" rtl="0" eaLnBrk="0" fontAlgn="base" hangingPunct="0">
        <a:spcBef>
          <a:spcPct val="0"/>
        </a:spcBef>
        <a:spcAft>
          <a:spcPct val="0"/>
        </a:spcAft>
        <a:defRPr sz="4700">
          <a:solidFill>
            <a:schemeClr val="tx1"/>
          </a:solidFill>
          <a:latin typeface="Calibri" panose="020F0502020204030204" pitchFamily="34" charset="0"/>
          <a:ea typeface="宋体" panose="02010600030101010101" pitchFamily="2" charset="-122"/>
        </a:defRPr>
      </a:lvl3pPr>
      <a:lvl4pPr algn="ctr" defTabSz="971550" rtl="0" eaLnBrk="0" fontAlgn="base" hangingPunct="0">
        <a:spcBef>
          <a:spcPct val="0"/>
        </a:spcBef>
        <a:spcAft>
          <a:spcPct val="0"/>
        </a:spcAft>
        <a:defRPr sz="4700">
          <a:solidFill>
            <a:schemeClr val="tx1"/>
          </a:solidFill>
          <a:latin typeface="Calibri" panose="020F0502020204030204" pitchFamily="34" charset="0"/>
          <a:ea typeface="宋体" panose="02010600030101010101" pitchFamily="2" charset="-122"/>
        </a:defRPr>
      </a:lvl4pPr>
      <a:lvl5pPr algn="ctr" defTabSz="971550" rtl="0" eaLnBrk="0" fontAlgn="base" hangingPunct="0">
        <a:spcBef>
          <a:spcPct val="0"/>
        </a:spcBef>
        <a:spcAft>
          <a:spcPct val="0"/>
        </a:spcAft>
        <a:defRPr sz="4700">
          <a:solidFill>
            <a:schemeClr val="tx1"/>
          </a:solidFill>
          <a:latin typeface="Calibri" panose="020F0502020204030204" pitchFamily="34" charset="0"/>
          <a:ea typeface="宋体" panose="02010600030101010101" pitchFamily="2" charset="-122"/>
        </a:defRPr>
      </a:lvl5pPr>
      <a:lvl6pPr marL="457200" algn="ctr" defTabSz="971550" rtl="0" fontAlgn="base">
        <a:spcBef>
          <a:spcPct val="0"/>
        </a:spcBef>
        <a:spcAft>
          <a:spcPct val="0"/>
        </a:spcAft>
        <a:defRPr sz="4700">
          <a:solidFill>
            <a:schemeClr val="tx1"/>
          </a:solidFill>
          <a:latin typeface="Calibri" panose="020F0502020204030204" pitchFamily="34" charset="0"/>
          <a:ea typeface="宋体" panose="02010600030101010101" pitchFamily="2" charset="-122"/>
        </a:defRPr>
      </a:lvl6pPr>
      <a:lvl7pPr marL="914400" algn="ctr" defTabSz="971550" rtl="0" fontAlgn="base">
        <a:spcBef>
          <a:spcPct val="0"/>
        </a:spcBef>
        <a:spcAft>
          <a:spcPct val="0"/>
        </a:spcAft>
        <a:defRPr sz="4700">
          <a:solidFill>
            <a:schemeClr val="tx1"/>
          </a:solidFill>
          <a:latin typeface="Calibri" panose="020F0502020204030204" pitchFamily="34" charset="0"/>
          <a:ea typeface="宋体" panose="02010600030101010101" pitchFamily="2" charset="-122"/>
        </a:defRPr>
      </a:lvl7pPr>
      <a:lvl8pPr marL="1371600" algn="ctr" defTabSz="971550" rtl="0" fontAlgn="base">
        <a:spcBef>
          <a:spcPct val="0"/>
        </a:spcBef>
        <a:spcAft>
          <a:spcPct val="0"/>
        </a:spcAft>
        <a:defRPr sz="4700">
          <a:solidFill>
            <a:schemeClr val="tx1"/>
          </a:solidFill>
          <a:latin typeface="Calibri" panose="020F0502020204030204" pitchFamily="34" charset="0"/>
          <a:ea typeface="宋体" panose="02010600030101010101" pitchFamily="2" charset="-122"/>
        </a:defRPr>
      </a:lvl8pPr>
      <a:lvl9pPr marL="1828800" algn="ctr" defTabSz="971550" rtl="0" fontAlgn="base">
        <a:spcBef>
          <a:spcPct val="0"/>
        </a:spcBef>
        <a:spcAft>
          <a:spcPct val="0"/>
        </a:spcAft>
        <a:defRPr sz="4700">
          <a:solidFill>
            <a:schemeClr val="tx1"/>
          </a:solidFill>
          <a:latin typeface="Calibri" panose="020F0502020204030204" pitchFamily="34" charset="0"/>
          <a:ea typeface="宋体" panose="02010600030101010101" pitchFamily="2" charset="-122"/>
        </a:defRPr>
      </a:lvl9pPr>
    </p:titleStyle>
    <p:bodyStyle>
      <a:lvl1pPr marL="363855" indent="-363855" algn="l" defTabSz="971550" rtl="0" eaLnBrk="0" fontAlgn="base" hangingPunct="0">
        <a:spcBef>
          <a:spcPct val="20000"/>
        </a:spcBef>
        <a:spcAft>
          <a:spcPct val="0"/>
        </a:spcAft>
        <a:buFont typeface="Arial" panose="020B0604020202020204" pitchFamily="34" charset="0"/>
        <a:buChar char="•"/>
        <a:defRPr sz="3400" kern="1200">
          <a:solidFill>
            <a:schemeClr val="tx1"/>
          </a:solidFill>
          <a:latin typeface="+mn-lt"/>
          <a:ea typeface="+mn-ea"/>
          <a:cs typeface="+mn-cs"/>
        </a:defRPr>
      </a:lvl1pPr>
      <a:lvl2pPr marL="789305" indent="-303530" algn="l" defTabSz="971550" rtl="0" eaLnBrk="0" fontAlgn="base" hangingPunct="0">
        <a:spcBef>
          <a:spcPct val="20000"/>
        </a:spcBef>
        <a:spcAft>
          <a:spcPct val="0"/>
        </a:spcAft>
        <a:buFont typeface="Arial" panose="020B0604020202020204" pitchFamily="34" charset="0"/>
        <a:buChar char="–"/>
        <a:defRPr sz="3000" kern="1200">
          <a:solidFill>
            <a:schemeClr val="tx1"/>
          </a:solidFill>
          <a:latin typeface="+mn-lt"/>
          <a:ea typeface="+mn-ea"/>
          <a:cs typeface="+mn-cs"/>
        </a:defRPr>
      </a:lvl2pPr>
      <a:lvl3pPr marL="1214755" indent="-243205" algn="l" defTabSz="971550" rtl="0" eaLnBrk="0" fontAlgn="base" hangingPunct="0">
        <a:spcBef>
          <a:spcPct val="20000"/>
        </a:spcBef>
        <a:spcAft>
          <a:spcPct val="0"/>
        </a:spcAft>
        <a:buFont typeface="Arial" panose="020B0604020202020204" pitchFamily="34" charset="0"/>
        <a:buChar char="•"/>
        <a:defRPr sz="2600" kern="1200">
          <a:solidFill>
            <a:schemeClr val="tx1"/>
          </a:solidFill>
          <a:latin typeface="+mn-lt"/>
          <a:ea typeface="+mn-ea"/>
          <a:cs typeface="+mn-cs"/>
        </a:defRPr>
      </a:lvl3pPr>
      <a:lvl4pPr marL="1700530" indent="-243205" algn="l" defTabSz="971550" rtl="0" eaLnBrk="0" fontAlgn="base" hangingPunct="0">
        <a:spcBef>
          <a:spcPct val="20000"/>
        </a:spcBef>
        <a:spcAft>
          <a:spcPct val="0"/>
        </a:spcAft>
        <a:buFont typeface="Arial" panose="020B0604020202020204" pitchFamily="34" charset="0"/>
        <a:buChar char="–"/>
        <a:defRPr sz="2100" kern="1200">
          <a:solidFill>
            <a:schemeClr val="tx1"/>
          </a:solidFill>
          <a:latin typeface="+mn-lt"/>
          <a:ea typeface="+mn-ea"/>
          <a:cs typeface="+mn-cs"/>
        </a:defRPr>
      </a:lvl4pPr>
      <a:lvl5pPr marL="2186305" indent="-243205" algn="l" defTabSz="971550" rtl="0" eaLnBrk="0" fontAlgn="base" hangingPunct="0">
        <a:spcBef>
          <a:spcPct val="20000"/>
        </a:spcBef>
        <a:spcAft>
          <a:spcPct val="0"/>
        </a:spcAft>
        <a:buFont typeface="Arial" panose="020B0604020202020204" pitchFamily="34" charset="0"/>
        <a:buChar char="»"/>
        <a:defRPr sz="2100" kern="1200">
          <a:solidFill>
            <a:schemeClr val="tx1"/>
          </a:solidFill>
          <a:latin typeface="+mn-lt"/>
          <a:ea typeface="+mn-ea"/>
          <a:cs typeface="+mn-cs"/>
        </a:defRPr>
      </a:lvl5pPr>
      <a:lvl6pPr marL="2673350" indent="-243205" algn="l" defTabSz="972185"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6pPr>
      <a:lvl7pPr marL="3159125" indent="-243205" algn="l" defTabSz="972185"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7pPr>
      <a:lvl8pPr marL="3645535" indent="-243205" algn="l" defTabSz="972185"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8pPr>
      <a:lvl9pPr marL="4131310" indent="-243205" algn="l" defTabSz="972185"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9pPr>
    </p:bodyStyle>
    <p:otherStyle>
      <a:defPPr>
        <a:defRPr lang="zh-CN"/>
      </a:defPPr>
      <a:lvl1pPr marL="0" algn="l" defTabSz="972185" rtl="0" eaLnBrk="1" latinLnBrk="0" hangingPunct="1">
        <a:defRPr sz="1900" kern="1200">
          <a:solidFill>
            <a:schemeClr val="tx1"/>
          </a:solidFill>
          <a:latin typeface="+mn-lt"/>
          <a:ea typeface="+mn-ea"/>
          <a:cs typeface="+mn-cs"/>
        </a:defRPr>
      </a:lvl1pPr>
      <a:lvl2pPr marL="485775" algn="l" defTabSz="972185" rtl="0" eaLnBrk="1" latinLnBrk="0" hangingPunct="1">
        <a:defRPr sz="1900" kern="1200">
          <a:solidFill>
            <a:schemeClr val="tx1"/>
          </a:solidFill>
          <a:latin typeface="+mn-lt"/>
          <a:ea typeface="+mn-ea"/>
          <a:cs typeface="+mn-cs"/>
        </a:defRPr>
      </a:lvl2pPr>
      <a:lvl3pPr marL="972185" algn="l" defTabSz="972185" rtl="0" eaLnBrk="1" latinLnBrk="0" hangingPunct="1">
        <a:defRPr sz="1900" kern="1200">
          <a:solidFill>
            <a:schemeClr val="tx1"/>
          </a:solidFill>
          <a:latin typeface="+mn-lt"/>
          <a:ea typeface="+mn-ea"/>
          <a:cs typeface="+mn-cs"/>
        </a:defRPr>
      </a:lvl3pPr>
      <a:lvl4pPr marL="1457960" algn="l" defTabSz="972185" rtl="0" eaLnBrk="1" latinLnBrk="0" hangingPunct="1">
        <a:defRPr sz="1900" kern="1200">
          <a:solidFill>
            <a:schemeClr val="tx1"/>
          </a:solidFill>
          <a:latin typeface="+mn-lt"/>
          <a:ea typeface="+mn-ea"/>
          <a:cs typeface="+mn-cs"/>
        </a:defRPr>
      </a:lvl4pPr>
      <a:lvl5pPr marL="1944370" algn="l" defTabSz="972185" rtl="0" eaLnBrk="1" latinLnBrk="0" hangingPunct="1">
        <a:defRPr sz="1900" kern="1200">
          <a:solidFill>
            <a:schemeClr val="tx1"/>
          </a:solidFill>
          <a:latin typeface="+mn-lt"/>
          <a:ea typeface="+mn-ea"/>
          <a:cs typeface="+mn-cs"/>
        </a:defRPr>
      </a:lvl5pPr>
      <a:lvl6pPr marL="2430145" algn="l" defTabSz="972185" rtl="0" eaLnBrk="1" latinLnBrk="0" hangingPunct="1">
        <a:defRPr sz="1900" kern="1200">
          <a:solidFill>
            <a:schemeClr val="tx1"/>
          </a:solidFill>
          <a:latin typeface="+mn-lt"/>
          <a:ea typeface="+mn-ea"/>
          <a:cs typeface="+mn-cs"/>
        </a:defRPr>
      </a:lvl6pPr>
      <a:lvl7pPr marL="2916555" algn="l" defTabSz="972185" rtl="0" eaLnBrk="1" latinLnBrk="0" hangingPunct="1">
        <a:defRPr sz="1900" kern="1200">
          <a:solidFill>
            <a:schemeClr val="tx1"/>
          </a:solidFill>
          <a:latin typeface="+mn-lt"/>
          <a:ea typeface="+mn-ea"/>
          <a:cs typeface="+mn-cs"/>
        </a:defRPr>
      </a:lvl7pPr>
      <a:lvl8pPr marL="3402330" algn="l" defTabSz="972185" rtl="0" eaLnBrk="1" latinLnBrk="0" hangingPunct="1">
        <a:defRPr sz="1900" kern="1200">
          <a:solidFill>
            <a:schemeClr val="tx1"/>
          </a:solidFill>
          <a:latin typeface="+mn-lt"/>
          <a:ea typeface="+mn-ea"/>
          <a:cs typeface="+mn-cs"/>
        </a:defRPr>
      </a:lvl8pPr>
      <a:lvl9pPr marL="3888105" algn="l" defTabSz="972185" rtl="0" eaLnBrk="1" latinLnBrk="0" hangingPunct="1">
        <a:defRPr sz="1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7.jpeg"/><Relationship Id="rId1"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8.png"/><Relationship Id="rId1"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9.jpeg"/><Relationship Id="rId1"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0.jpeg"/><Relationship Id="rId1"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1.jpeg"/><Relationship Id="rId1" Type="http://schemas.openxmlformats.org/officeDocument/2006/relationships/image" Target="../media/image6.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2.jpeg"/><Relationship Id="rId1" Type="http://schemas.openxmlformats.org/officeDocument/2006/relationships/image" Target="../media/image6.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3.jpeg"/><Relationship Id="rId1" Type="http://schemas.openxmlformats.org/officeDocument/2006/relationships/image" Target="../media/image6.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4.jpeg"/><Relationship Id="rId1" Type="http://schemas.openxmlformats.org/officeDocument/2006/relationships/image" Target="../media/image6.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5.jpeg"/><Relationship Id="rId1" Type="http://schemas.openxmlformats.org/officeDocument/2006/relationships/image" Target="../media/image6.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6.jpeg"/><Relationship Id="rId1" Type="http://schemas.openxmlformats.org/officeDocument/2006/relationships/image" Target="../media/image6.png"/></Relationships>
</file>

<file path=ppt/slides/_rels/slide2.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image" Target="../media/image5.jpeg"/></Relationships>
</file>

<file path=ppt/slides/_rels/slide20.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30.jpeg"/><Relationship Id="rId4" Type="http://schemas.openxmlformats.org/officeDocument/2006/relationships/image" Target="../media/image29.jpeg"/><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image" Target="../media/image6.png"/></Relationships>
</file>

<file path=ppt/slides/_rels/slide21.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15.jpeg"/><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image" Target="../media/image12.jpe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1.jpeg"/><Relationship Id="rId1" Type="http://schemas.openxmlformats.org/officeDocument/2006/relationships/image" Target="../media/image6.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2.jpeg"/><Relationship Id="rId1" Type="http://schemas.openxmlformats.org/officeDocument/2006/relationships/image" Target="../media/image6.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3.jpeg"/><Relationship Id="rId1" Type="http://schemas.openxmlformats.org/officeDocument/2006/relationships/image" Target="../media/image6.png"/></Relationships>
</file>

<file path=ppt/slides/_rels/slide26.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image" Target="../media/image6.png"/></Relationships>
</file>

<file path=ppt/slides/_rels/slide27.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15.jpeg"/><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image" Target="../media/image12.jpeg"/></Relationships>
</file>

<file path=ppt/slides/_rels/slide28.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38.jpeg"/><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image" Target="../media/image6.png"/></Relationships>
</file>

<file path=ppt/slides/_rels/slide29.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40.jpeg"/><Relationship Id="rId2" Type="http://schemas.openxmlformats.org/officeDocument/2006/relationships/image" Target="../media/image39.jpeg"/><Relationship Id="rId1" Type="http://schemas.openxmlformats.org/officeDocument/2006/relationships/image" Target="../media/image6.png"/></Relationships>
</file>

<file path=ppt/slides/_rels/slide3.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image" Target="../media/image2.png"/></Relationships>
</file>

<file path=ppt/slides/_rels/slide30.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42.jpeg"/><Relationship Id="rId2" Type="http://schemas.openxmlformats.org/officeDocument/2006/relationships/image" Target="../media/image41.jpeg"/><Relationship Id="rId1" Type="http://schemas.openxmlformats.org/officeDocument/2006/relationships/image" Target="../media/image6.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3.jpeg"/><Relationship Id="rId1" Type="http://schemas.openxmlformats.org/officeDocument/2006/relationships/image" Target="../media/image6.png"/></Relationships>
</file>

<file path=ppt/slides/_rels/slide32.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15.jpeg"/><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image" Target="../media/image12.jpeg"/></Relationships>
</file>

<file path=ppt/slides/_rels/slide33.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48.jpeg"/><Relationship Id="rId5" Type="http://schemas.openxmlformats.org/officeDocument/2006/relationships/image" Target="../media/image47.jpeg"/><Relationship Id="rId4" Type="http://schemas.openxmlformats.org/officeDocument/2006/relationships/image" Target="../media/image46.jpeg"/><Relationship Id="rId3" Type="http://schemas.openxmlformats.org/officeDocument/2006/relationships/image" Target="../media/image45.jpeg"/><Relationship Id="rId2" Type="http://schemas.openxmlformats.org/officeDocument/2006/relationships/image" Target="../media/image44.jpeg"/><Relationship Id="rId1" Type="http://schemas.openxmlformats.org/officeDocument/2006/relationships/image" Target="../media/image6.png"/></Relationships>
</file>

<file path=ppt/slides/_rels/slide34.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49.jpeg"/><Relationship Id="rId2" Type="http://schemas.openxmlformats.org/officeDocument/2006/relationships/image" Target="../media/image44.jpeg"/><Relationship Id="rId1" Type="http://schemas.openxmlformats.org/officeDocument/2006/relationships/image" Target="../media/image6.pn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0.jpeg"/><Relationship Id="rId1" Type="http://schemas.openxmlformats.org/officeDocument/2006/relationships/image" Target="../media/image6.png"/></Relationships>
</file>

<file path=ppt/slides/_rels/slide36.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54.jpeg"/><Relationship Id="rId4" Type="http://schemas.openxmlformats.org/officeDocument/2006/relationships/image" Target="../media/image53.jpeg"/><Relationship Id="rId3" Type="http://schemas.openxmlformats.org/officeDocument/2006/relationships/image" Target="../media/image52.jpeg"/><Relationship Id="rId2" Type="http://schemas.openxmlformats.org/officeDocument/2006/relationships/image" Target="../media/image51.jpeg"/><Relationship Id="rId1" Type="http://schemas.openxmlformats.org/officeDocument/2006/relationships/image" Target="../media/image6.png"/></Relationships>
</file>

<file path=ppt/slides/_rels/slide37.xml.rels><?xml version="1.0" encoding="UTF-8" standalone="yes"?>
<Relationships xmlns="http://schemas.openxmlformats.org/package/2006/relationships"><Relationship Id="rId6" Type="http://schemas.openxmlformats.org/officeDocument/2006/relationships/notesSlide" Target="../notesSlides/notesSlide3.xml"/><Relationship Id="rId5" Type="http://schemas.openxmlformats.org/officeDocument/2006/relationships/slideLayout" Target="../slideLayouts/slideLayout7.xml"/><Relationship Id="rId4" Type="http://schemas.openxmlformats.org/officeDocument/2006/relationships/image" Target="../media/image9.jpeg"/><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image" Target="../media/image6.png"/></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5.jpeg"/><Relationship Id="rId1" Type="http://schemas.openxmlformats.org/officeDocument/2006/relationships/image" Target="../media/image6.png"/></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6.png"/><Relationship Id="rId1" Type="http://schemas.openxmlformats.org/officeDocument/2006/relationships/image" Target="../media/image56.jpeg"/></Relationships>
</file>

<file path=ppt/slides/_rels/slide4.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slideLayout" Target="../slideLayouts/slideLayout7.xml"/><Relationship Id="rId4" Type="http://schemas.openxmlformats.org/officeDocument/2006/relationships/image" Target="../media/image9.jpeg"/><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image" Target="../media/image6.png"/></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png"/></Relationships>
</file>

<file path=ppt/slides/_rels/slide41.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image" Target="../media/image2.png"/></Relationships>
</file>

<file path=ppt/slides/_rels/slide5.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11.png"/><Relationship Id="rId3" Type="http://schemas.openxmlformats.org/officeDocument/2006/relationships/hyperlink" Target="Qipao.mp4" TargetMode="External"/><Relationship Id="rId2" Type="http://schemas.openxmlformats.org/officeDocument/2006/relationships/image" Target="../media/image6.png"/><Relationship Id="rId1" Type="http://schemas.openxmlformats.org/officeDocument/2006/relationships/image" Target="../media/image10.png"/></Relationships>
</file>

<file path=ppt/slides/_rels/slide6.xml.rels><?xml version="1.0" encoding="UTF-8" standalone="yes"?>
<Relationships xmlns="http://schemas.openxmlformats.org/package/2006/relationships"><Relationship Id="rId6" Type="http://schemas.openxmlformats.org/officeDocument/2006/relationships/notesSlide" Target="../notesSlides/notesSlide2.xml"/><Relationship Id="rId5" Type="http://schemas.openxmlformats.org/officeDocument/2006/relationships/slideLayout" Target="../slideLayouts/slideLayout7.xml"/><Relationship Id="rId4" Type="http://schemas.openxmlformats.org/officeDocument/2006/relationships/image" Target="../media/image9.jpeg"/><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image" Target="../media/image6.png"/></Relationships>
</file>

<file path=ppt/slides/_rels/slide7.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15.jpeg"/><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image" Target="../media/image12.jpe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6.jpeg"/><Relationship Id="rId1"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灯片编号占位符 3"/>
          <p:cNvSpPr>
            <a:spLocks noGrp="1"/>
          </p:cNvSpPr>
          <p:nvPr>
            <p:ph type="sldNum" sz="quarter" idx="12"/>
          </p:nvPr>
        </p:nvSpPr>
        <p:spPr bwMode="auto">
          <a:noFill/>
          <a:ln>
            <a:miter lim="800000"/>
          </a:ln>
        </p:spPr>
        <p:txBody>
          <a:bodyPr/>
          <a:lstStyle/>
          <a:p>
            <a:fld id="{1199A1A6-EF60-4BD5-8CF6-6D5B9433BF84}" type="slidenum">
              <a:rPr lang="zh-CN" altLang="en-US"/>
            </a:fld>
            <a:endParaRPr lang="zh-CN" altLang="en-US"/>
          </a:p>
        </p:txBody>
      </p:sp>
      <p:pic>
        <p:nvPicPr>
          <p:cNvPr id="15363" name="Picture 2" descr="C:\Documents and Settings\Administrator\桌面\东京国际朝日学院\14545531.png"/>
          <p:cNvPicPr>
            <a:picLocks noChangeAspect="1" noChangeArrowheads="1"/>
          </p:cNvPicPr>
          <p:nvPr/>
        </p:nvPicPr>
        <p:blipFill>
          <a:blip r:embed="rId1" cstate="print"/>
          <a:srcRect/>
          <a:stretch>
            <a:fillRect/>
          </a:stretch>
        </p:blipFill>
        <p:spPr bwMode="auto">
          <a:xfrm>
            <a:off x="-12700" y="4075113"/>
            <a:ext cx="2208213" cy="1639887"/>
          </a:xfrm>
          <a:prstGeom prst="rect">
            <a:avLst/>
          </a:prstGeom>
          <a:noFill/>
          <a:ln w="9525">
            <a:noFill/>
            <a:miter lim="800000"/>
            <a:headEnd/>
            <a:tailEnd/>
          </a:ln>
        </p:spPr>
      </p:pic>
      <p:sp>
        <p:nvSpPr>
          <p:cNvPr id="6" name="标题 1"/>
          <p:cNvSpPr txBox="1"/>
          <p:nvPr/>
        </p:nvSpPr>
        <p:spPr>
          <a:xfrm>
            <a:off x="1666875" y="2744788"/>
            <a:ext cx="5810250" cy="400050"/>
          </a:xfrm>
          <a:prstGeom prst="rect">
            <a:avLst/>
          </a:prstGeom>
          <a:noFill/>
          <a:ln>
            <a:noFill/>
          </a:ln>
        </p:spPr>
        <p:txBody>
          <a:bodyPr>
            <a:spAutoFit/>
          </a:bodyPr>
          <a:lstStyle>
            <a:defPPr>
              <a:defRPr lang="zh-CN"/>
            </a:defPPr>
            <a:lvl1pPr defTabSz="971550" fontAlgn="base">
              <a:spcBef>
                <a:spcPct val="0"/>
              </a:spcBef>
              <a:spcAft>
                <a:spcPct val="0"/>
              </a:spcAft>
              <a:defRPr sz="3600">
                <a:solidFill>
                  <a:srgbClr val="E88D06"/>
                </a:solidFill>
                <a:latin typeface="华文细黑" panose="02010600040101010101" pitchFamily="2" charset="-122"/>
                <a:ea typeface="华文细黑" panose="02010600040101010101" pitchFamily="2" charset="-122"/>
              </a:defRPr>
            </a:lvl1pPr>
            <a:lvl2pPr marL="742950" indent="-285750" defTabSz="971550" eaLnBrk="0" fontAlgn="base" hangingPunct="0">
              <a:spcBef>
                <a:spcPct val="0"/>
              </a:spcBef>
              <a:spcAft>
                <a:spcPct val="0"/>
              </a:spcAft>
              <a:defRPr sz="1900">
                <a:latin typeface="Arial" panose="020B0604020202020204" pitchFamily="34" charset="0"/>
                <a:ea typeface="宋体" panose="02010600030101010101" pitchFamily="2" charset="-122"/>
              </a:defRPr>
            </a:lvl2pPr>
            <a:lvl3pPr marL="1143000" indent="-228600" defTabSz="971550" eaLnBrk="0" fontAlgn="base" hangingPunct="0">
              <a:spcBef>
                <a:spcPct val="0"/>
              </a:spcBef>
              <a:spcAft>
                <a:spcPct val="0"/>
              </a:spcAft>
              <a:defRPr sz="1900">
                <a:latin typeface="Arial" panose="020B0604020202020204" pitchFamily="34" charset="0"/>
                <a:ea typeface="宋体" panose="02010600030101010101" pitchFamily="2" charset="-122"/>
              </a:defRPr>
            </a:lvl3pPr>
            <a:lvl4pPr marL="1600200" indent="-228600" defTabSz="971550" eaLnBrk="0" fontAlgn="base" hangingPunct="0">
              <a:spcBef>
                <a:spcPct val="0"/>
              </a:spcBef>
              <a:spcAft>
                <a:spcPct val="0"/>
              </a:spcAft>
              <a:defRPr sz="1900">
                <a:latin typeface="Arial" panose="020B0604020202020204" pitchFamily="34" charset="0"/>
                <a:ea typeface="宋体" panose="02010600030101010101" pitchFamily="2" charset="-122"/>
              </a:defRPr>
            </a:lvl4pPr>
            <a:lvl5pPr marL="2057400" indent="-228600" defTabSz="971550" eaLnBrk="0" fontAlgn="base" hangingPunct="0">
              <a:spcBef>
                <a:spcPct val="0"/>
              </a:spcBef>
              <a:spcAft>
                <a:spcPct val="0"/>
              </a:spcAft>
              <a:defRPr sz="1900">
                <a:latin typeface="Arial" panose="020B0604020202020204" pitchFamily="34" charset="0"/>
                <a:ea typeface="宋体" panose="02010600030101010101" pitchFamily="2" charset="-122"/>
              </a:defRPr>
            </a:lvl5pPr>
            <a:lvl6pPr marL="2514600" indent="-228600" defTabSz="971550" eaLnBrk="0" fontAlgn="base" hangingPunct="0">
              <a:spcBef>
                <a:spcPct val="0"/>
              </a:spcBef>
              <a:spcAft>
                <a:spcPct val="0"/>
              </a:spcAft>
              <a:defRPr sz="1900">
                <a:latin typeface="Arial" panose="020B0604020202020204" pitchFamily="34" charset="0"/>
                <a:ea typeface="宋体" panose="02010600030101010101" pitchFamily="2" charset="-122"/>
              </a:defRPr>
            </a:lvl6pPr>
            <a:lvl7pPr marL="2971800" indent="-228600" defTabSz="971550" eaLnBrk="0" fontAlgn="base" hangingPunct="0">
              <a:spcBef>
                <a:spcPct val="0"/>
              </a:spcBef>
              <a:spcAft>
                <a:spcPct val="0"/>
              </a:spcAft>
              <a:defRPr sz="1900">
                <a:latin typeface="Arial" panose="020B0604020202020204" pitchFamily="34" charset="0"/>
                <a:ea typeface="宋体" panose="02010600030101010101" pitchFamily="2" charset="-122"/>
              </a:defRPr>
            </a:lvl7pPr>
            <a:lvl8pPr marL="3429000" indent="-228600" defTabSz="971550" eaLnBrk="0" fontAlgn="base" hangingPunct="0">
              <a:spcBef>
                <a:spcPct val="0"/>
              </a:spcBef>
              <a:spcAft>
                <a:spcPct val="0"/>
              </a:spcAft>
              <a:defRPr sz="1900">
                <a:latin typeface="Arial" panose="020B0604020202020204" pitchFamily="34" charset="0"/>
                <a:ea typeface="宋体" panose="02010600030101010101" pitchFamily="2" charset="-122"/>
              </a:defRPr>
            </a:lvl8pPr>
            <a:lvl9pPr marL="3886200" indent="-228600" defTabSz="971550" eaLnBrk="0" fontAlgn="base" hangingPunct="0">
              <a:spcBef>
                <a:spcPct val="0"/>
              </a:spcBef>
              <a:spcAft>
                <a:spcPct val="0"/>
              </a:spcAft>
              <a:defRPr sz="1900">
                <a:latin typeface="Arial" panose="020B0604020202020204" pitchFamily="34" charset="0"/>
                <a:ea typeface="宋体" panose="02010600030101010101" pitchFamily="2" charset="-122"/>
              </a:defRPr>
            </a:lvl9pPr>
          </a:lstStyle>
          <a:p>
            <a:pPr algn="ctr" eaLnBrk="1" hangingPunct="1">
              <a:defRPr/>
            </a:pPr>
            <a:r>
              <a:rPr lang="en-US" altLang="zh-CN" sz="1950" dirty="0" smtClean="0">
                <a:solidFill>
                  <a:srgbClr val="A71F13"/>
                </a:solidFill>
                <a:latin typeface="微软雅黑" panose="020B0503020204020204" pitchFamily="34" charset="-122"/>
                <a:ea typeface="微软雅黑" panose="020B0503020204020204" pitchFamily="34" charset="-122"/>
                <a:cs typeface="Times New Roman" panose="02020603050405020304" pitchFamily="18" charset="0"/>
              </a:rPr>
              <a:t>A GLIMPSE OF CHINESE CULTURE</a:t>
            </a:r>
            <a:endParaRPr lang="zh-CN" altLang="en-US" sz="1950" dirty="0">
              <a:solidFill>
                <a:srgbClr val="A71F13"/>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7" name="矩形 6"/>
          <p:cNvSpPr>
            <a:spLocks noChangeArrowheads="1"/>
          </p:cNvSpPr>
          <p:nvPr/>
        </p:nvSpPr>
        <p:spPr bwMode="auto">
          <a:xfrm>
            <a:off x="1600200" y="1993900"/>
            <a:ext cx="5943600" cy="862013"/>
          </a:xfrm>
          <a:prstGeom prst="rect">
            <a:avLst/>
          </a:prstGeom>
          <a:noFill/>
          <a:ln w="9525">
            <a:noFill/>
            <a:miter lim="800000"/>
          </a:ln>
        </p:spPr>
        <p:txBody>
          <a:bodyPr>
            <a:spAutoFit/>
          </a:bodyPr>
          <a:lstStyle/>
          <a:p>
            <a:pPr algn="ctr" defTabSz="971550" eaLnBrk="1" hangingPunct="1"/>
            <a:r>
              <a:rPr lang="zh-CN" altLang="en-US" sz="5000" dirty="0" smtClean="0">
                <a:solidFill>
                  <a:srgbClr val="A71F13"/>
                </a:solidFill>
                <a:latin typeface="冬青黑体简体中文 W6"/>
                <a:ea typeface="冬青黑体简体中文 W6"/>
                <a:cs typeface="冬青黑体简体中文 W6"/>
              </a:rPr>
              <a:t>中国文化概况</a:t>
            </a:r>
            <a:endParaRPr lang="zh-CN" altLang="en-US" sz="5000" dirty="0">
              <a:solidFill>
                <a:srgbClr val="A71F13"/>
              </a:solidFill>
              <a:latin typeface="冬青黑体简体中文 W6"/>
              <a:ea typeface="冬青黑体简体中文 W6"/>
              <a:cs typeface="冬青黑体简体中文 W6"/>
            </a:endParaRPr>
          </a:p>
        </p:txBody>
      </p:sp>
      <p:grpSp>
        <p:nvGrpSpPr>
          <p:cNvPr id="9" name="组合 8"/>
          <p:cNvGrpSpPr/>
          <p:nvPr/>
        </p:nvGrpSpPr>
        <p:grpSpPr bwMode="auto">
          <a:xfrm>
            <a:off x="2051050" y="3073400"/>
            <a:ext cx="5041900" cy="392113"/>
            <a:chOff x="2051050" y="3073190"/>
            <a:chExt cx="5041900" cy="391978"/>
          </a:xfrm>
        </p:grpSpPr>
        <p:cxnSp>
          <p:nvCxnSpPr>
            <p:cNvPr id="10" name="直接连接符 9"/>
            <p:cNvCxnSpPr/>
            <p:nvPr/>
          </p:nvCxnSpPr>
          <p:spPr>
            <a:xfrm>
              <a:off x="2051050" y="3269972"/>
              <a:ext cx="2305050"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pic>
          <p:nvPicPr>
            <p:cNvPr id="15369" name="Picture 6" descr="G:\360data\重要数据\桌面\1031654654-3.png"/>
            <p:cNvPicPr>
              <a:picLocks noChangeAspect="1" noChangeArrowheads="1"/>
            </p:cNvPicPr>
            <p:nvPr/>
          </p:nvPicPr>
          <p:blipFill>
            <a:blip r:embed="rId2"/>
            <a:srcRect/>
            <a:stretch>
              <a:fillRect/>
            </a:stretch>
          </p:blipFill>
          <p:spPr bwMode="auto">
            <a:xfrm>
              <a:off x="4391024" y="3073190"/>
              <a:ext cx="361951" cy="391978"/>
            </a:xfrm>
            <a:prstGeom prst="rect">
              <a:avLst/>
            </a:prstGeom>
            <a:noFill/>
            <a:ln w="9525">
              <a:noFill/>
              <a:miter lim="800000"/>
              <a:headEnd/>
              <a:tailEnd/>
            </a:ln>
          </p:spPr>
        </p:pic>
        <p:cxnSp>
          <p:nvCxnSpPr>
            <p:cNvPr id="12" name="直接连接符 11"/>
            <p:cNvCxnSpPr/>
            <p:nvPr/>
          </p:nvCxnSpPr>
          <p:spPr>
            <a:xfrm>
              <a:off x="4787900" y="3269972"/>
              <a:ext cx="2305050"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grpSp>
      <p:pic>
        <p:nvPicPr>
          <p:cNvPr id="15367" name="Picture 4" descr="C:\Documents and Settings\Administrator\桌面\素材\miaoyu1.png"/>
          <p:cNvPicPr>
            <a:picLocks noChangeAspect="1" noChangeArrowheads="1"/>
          </p:cNvPicPr>
          <p:nvPr/>
        </p:nvPicPr>
        <p:blipFill>
          <a:blip r:embed="rId3"/>
          <a:srcRect/>
          <a:stretch>
            <a:fillRect/>
          </a:stretch>
        </p:blipFill>
        <p:spPr bwMode="auto">
          <a:xfrm>
            <a:off x="7092950" y="0"/>
            <a:ext cx="2044700" cy="192405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000" fill="hold"/>
                                        <p:tgtEl>
                                          <p:spTgt spid="7"/>
                                        </p:tgtEl>
                                        <p:attrNameLst>
                                          <p:attrName>ppt_x</p:attrName>
                                        </p:attrNameLst>
                                      </p:cBhvr>
                                      <p:tavLst>
                                        <p:tav tm="0">
                                          <p:val>
                                            <p:strVal val="#ppt_x"/>
                                          </p:val>
                                        </p:tav>
                                        <p:tav tm="100000">
                                          <p:val>
                                            <p:strVal val="#ppt_x"/>
                                          </p:val>
                                        </p:tav>
                                      </p:tavLst>
                                    </p:anim>
                                    <p:anim calcmode="lin" valueType="num">
                                      <p:cBhvr additive="base">
                                        <p:cTn id="8" dur="2000" fill="hold"/>
                                        <p:tgtEl>
                                          <p:spTgt spid="7"/>
                                        </p:tgtEl>
                                        <p:attrNameLst>
                                          <p:attrName>ppt_y</p:attrName>
                                        </p:attrNameLst>
                                      </p:cBhvr>
                                      <p:tavLst>
                                        <p:tav tm="0">
                                          <p:val>
                                            <p:strVal val="0-#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2000" fill="hold"/>
                                        <p:tgtEl>
                                          <p:spTgt spid="6"/>
                                        </p:tgtEl>
                                        <p:attrNameLst>
                                          <p:attrName>ppt_x</p:attrName>
                                        </p:attrNameLst>
                                      </p:cBhvr>
                                      <p:tavLst>
                                        <p:tav tm="0">
                                          <p:val>
                                            <p:strVal val="#ppt_x"/>
                                          </p:val>
                                        </p:tav>
                                        <p:tav tm="100000">
                                          <p:val>
                                            <p:strVal val="#ppt_x"/>
                                          </p:val>
                                        </p:tav>
                                      </p:tavLst>
                                    </p:anim>
                                    <p:anim calcmode="lin" valueType="num">
                                      <p:cBhvr additive="base">
                                        <p:cTn id="12" dur="2000" fill="hold"/>
                                        <p:tgtEl>
                                          <p:spTgt spid="6"/>
                                        </p:tgtEl>
                                        <p:attrNameLst>
                                          <p:attrName>ppt_y</p:attrName>
                                        </p:attrNameLst>
                                      </p:cBhvr>
                                      <p:tavLst>
                                        <p:tav tm="0">
                                          <p:val>
                                            <p:strVal val="1+#ppt_h/2"/>
                                          </p:val>
                                        </p:tav>
                                        <p:tav tm="100000">
                                          <p:val>
                                            <p:strVal val="#ppt_y"/>
                                          </p:val>
                                        </p:tav>
                                      </p:tavLst>
                                    </p:anim>
                                  </p:childTnLst>
                                </p:cTn>
                              </p:par>
                              <p:par>
                                <p:cTn id="13" presetID="16" presetClass="entr" presetSubtype="37" fill="hold" nodeType="withEffect">
                                  <p:stCondLst>
                                    <p:cond delay="2000"/>
                                  </p:stCondLst>
                                  <p:childTnLst>
                                    <p:set>
                                      <p:cBhvr>
                                        <p:cTn id="14" dur="1" fill="hold">
                                          <p:stCondLst>
                                            <p:cond delay="0"/>
                                          </p:stCondLst>
                                        </p:cTn>
                                        <p:tgtEl>
                                          <p:spTgt spid="9"/>
                                        </p:tgtEl>
                                        <p:attrNameLst>
                                          <p:attrName>style.visibility</p:attrName>
                                        </p:attrNameLst>
                                      </p:cBhvr>
                                      <p:to>
                                        <p:strVal val="visible"/>
                                      </p:to>
                                    </p:set>
                                    <p:animEffect transition="in" filter="barn(outVertical)">
                                      <p:cBhvr>
                                        <p:cTn id="15"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灯片编号占位符 1"/>
          <p:cNvSpPr>
            <a:spLocks noGrp="1"/>
          </p:cNvSpPr>
          <p:nvPr>
            <p:ph type="sldNum" sz="quarter" idx="12"/>
          </p:nvPr>
        </p:nvSpPr>
        <p:spPr bwMode="auto">
          <a:noFill/>
          <a:ln>
            <a:miter lim="800000"/>
          </a:ln>
        </p:spPr>
        <p:txBody>
          <a:bodyPr/>
          <a:lstStyle/>
          <a:p>
            <a:fld id="{AE6F6D0D-4381-4EB1-9191-FA7DE86B0BF3}" type="slidenum">
              <a:rPr lang="zh-CN" altLang="en-US"/>
            </a:fld>
            <a:endParaRPr lang="zh-CN" altLang="en-US"/>
          </a:p>
        </p:txBody>
      </p:sp>
      <p:grpSp>
        <p:nvGrpSpPr>
          <p:cNvPr id="2" name="组合 3"/>
          <p:cNvGrpSpPr/>
          <p:nvPr/>
        </p:nvGrpSpPr>
        <p:grpSpPr bwMode="auto">
          <a:xfrm>
            <a:off x="0" y="579233"/>
            <a:ext cx="9144000" cy="420086"/>
            <a:chOff x="0" y="133158"/>
            <a:chExt cx="9144000" cy="420086"/>
          </a:xfrm>
        </p:grpSpPr>
        <p:cxnSp>
          <p:nvCxnSpPr>
            <p:cNvPr id="16" name="直接连接符 15"/>
            <p:cNvCxnSpPr/>
            <p:nvPr/>
          </p:nvCxnSpPr>
          <p:spPr>
            <a:xfrm>
              <a:off x="4859338" y="343994"/>
              <a:ext cx="4284662"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pic>
          <p:nvPicPr>
            <p:cNvPr id="17" name="Picture 5" descr="G:\360data\重要数据\桌面\东京国际朝日学院\素材\kiri-kiku0156498982.png"/>
            <p:cNvPicPr>
              <a:picLocks noChangeAspect="1" noChangeArrowheads="1"/>
            </p:cNvPicPr>
            <p:nvPr/>
          </p:nvPicPr>
          <p:blipFill>
            <a:blip r:embed="rId1"/>
            <a:srcRect/>
            <a:stretch>
              <a:fillRect/>
            </a:stretch>
          </p:blipFill>
          <p:spPr bwMode="auto">
            <a:xfrm>
              <a:off x="4361957" y="133158"/>
              <a:ext cx="420086" cy="420086"/>
            </a:xfrm>
            <a:prstGeom prst="rect">
              <a:avLst/>
            </a:prstGeom>
            <a:noFill/>
            <a:ln w="9525">
              <a:noFill/>
              <a:miter lim="800000"/>
              <a:headEnd/>
              <a:tailEnd/>
            </a:ln>
          </p:spPr>
        </p:pic>
        <p:cxnSp>
          <p:nvCxnSpPr>
            <p:cNvPr id="18" name="直接连接符 17"/>
            <p:cNvCxnSpPr/>
            <p:nvPr/>
          </p:nvCxnSpPr>
          <p:spPr>
            <a:xfrm>
              <a:off x="0" y="343994"/>
              <a:ext cx="4284663"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grpSp>
      <p:sp>
        <p:nvSpPr>
          <p:cNvPr id="12" name="TextBox 8"/>
          <p:cNvSpPr txBox="1">
            <a:spLocks noChangeArrowheads="1"/>
          </p:cNvSpPr>
          <p:nvPr/>
        </p:nvSpPr>
        <p:spPr bwMode="auto">
          <a:xfrm>
            <a:off x="428596" y="142856"/>
            <a:ext cx="7929588" cy="646331"/>
          </a:xfrm>
          <a:prstGeom prst="rect">
            <a:avLst/>
          </a:prstGeom>
          <a:noFill/>
          <a:ln w="9525">
            <a:noFill/>
            <a:miter lim="800000"/>
          </a:ln>
        </p:spPr>
        <p:txBody>
          <a:bodyPr wrap="square">
            <a:spAutoFit/>
          </a:bodyPr>
          <a:lstStyle/>
          <a:p>
            <a:pPr defTabSz="878205" eaLnBrk="1" hangingPunct="1">
              <a:lnSpc>
                <a:spcPct val="120000"/>
              </a:lnSpc>
            </a:pPr>
            <a:r>
              <a:rPr lang="en-US" altLang="zh-CN" sz="3000" dirty="0" smtClean="0">
                <a:solidFill>
                  <a:srgbClr val="772C03"/>
                </a:solidFill>
                <a:latin typeface="Aharoni" panose="02010803020104030203" pitchFamily="2" charset="-79"/>
                <a:ea typeface="经典繁毛楷" panose="02010609000101010101" pitchFamily="49" charset="-122"/>
                <a:cs typeface="Aharoni" panose="02010803020104030203" pitchFamily="2" charset="-79"/>
              </a:rPr>
              <a:t>Development of Chinese Costume</a:t>
            </a:r>
            <a:endParaRPr lang="en-US" altLang="zh-CN" sz="3000" dirty="0" smtClean="0">
              <a:solidFill>
                <a:srgbClr val="772C03"/>
              </a:solidFill>
              <a:latin typeface="Aharoni" panose="02010803020104030203" pitchFamily="2" charset="-79"/>
              <a:ea typeface="经典繁毛楷" panose="02010609000101010101" pitchFamily="49" charset="-122"/>
              <a:cs typeface="Aharoni" panose="02010803020104030203" pitchFamily="2" charset="-79"/>
            </a:endParaRPr>
          </a:p>
        </p:txBody>
      </p:sp>
      <p:sp>
        <p:nvSpPr>
          <p:cNvPr id="19" name="矩形 18"/>
          <p:cNvSpPr/>
          <p:nvPr/>
        </p:nvSpPr>
        <p:spPr>
          <a:xfrm>
            <a:off x="2928926" y="1000112"/>
            <a:ext cx="3300647" cy="461665"/>
          </a:xfrm>
          <a:prstGeom prst="rect">
            <a:avLst/>
          </a:prstGeom>
        </p:spPr>
        <p:txBody>
          <a:bodyPr wrap="none">
            <a:spAutoFit/>
          </a:bodyPr>
          <a:lstStyle/>
          <a:p>
            <a:r>
              <a:rPr lang="en-US" altLang="zh-CN" sz="2400" dirty="0" smtClean="0">
                <a:solidFill>
                  <a:schemeClr val="accent6">
                    <a:lumMod val="50000"/>
                  </a:schemeClr>
                </a:solidFill>
              </a:rPr>
              <a:t>Clothes in Zhou dynasty </a:t>
            </a:r>
            <a:endParaRPr lang="zh-CN" altLang="en-US" sz="2400" dirty="0">
              <a:solidFill>
                <a:schemeClr val="accent6">
                  <a:lumMod val="50000"/>
                </a:schemeClr>
              </a:solidFill>
            </a:endParaRPr>
          </a:p>
        </p:txBody>
      </p:sp>
      <p:sp>
        <p:nvSpPr>
          <p:cNvPr id="21" name="Rectangle 3"/>
          <p:cNvSpPr txBox="1">
            <a:spLocks noChangeArrowheads="1"/>
          </p:cNvSpPr>
          <p:nvPr/>
        </p:nvSpPr>
        <p:spPr>
          <a:xfrm>
            <a:off x="457200" y="1600200"/>
            <a:ext cx="5329246" cy="4525963"/>
          </a:xfrm>
          <a:prstGeom prst="rect">
            <a:avLst/>
          </a:prstGeom>
        </p:spPr>
        <p:txBody>
          <a:bodyPr/>
          <a:lstStyle/>
          <a:p>
            <a:pPr marL="363855" marR="0" lvl="0" indent="-363855" algn="l" defTabSz="971550" rtl="0" eaLnBrk="0" fontAlgn="base" latinLnBrk="0" hangingPunct="0">
              <a:lnSpc>
                <a:spcPct val="100000"/>
              </a:lnSpc>
              <a:spcBef>
                <a:spcPct val="20000"/>
              </a:spcBef>
              <a:spcAft>
                <a:spcPct val="0"/>
              </a:spcAft>
              <a:buClrTx/>
              <a:buSzTx/>
              <a:buFont typeface="Arial" panose="020B0604020202020204" pitchFamily="34" charset="0"/>
              <a:buChar char="•"/>
              <a:defRPr/>
            </a:pPr>
            <a:endParaRPr kumimoji="0" lang="en-US" altLang="zh-CN" sz="2400" i="0" u="none" strike="noStrike" kern="1200" cap="none" spc="0" normalizeH="0" baseline="0" noProof="0" dirty="0">
              <a:ln>
                <a:noFill/>
              </a:ln>
              <a:solidFill>
                <a:schemeClr val="tx1"/>
              </a:solidFill>
              <a:effectLst/>
              <a:uLnTx/>
              <a:uFillTx/>
              <a:ea typeface="+mn-ea"/>
            </a:endParaRPr>
          </a:p>
        </p:txBody>
      </p:sp>
      <p:sp>
        <p:nvSpPr>
          <p:cNvPr id="13" name="矩形 12"/>
          <p:cNvSpPr/>
          <p:nvPr/>
        </p:nvSpPr>
        <p:spPr>
          <a:xfrm>
            <a:off x="571472" y="1714492"/>
            <a:ext cx="5572164" cy="1938992"/>
          </a:xfrm>
          <a:prstGeom prst="rect">
            <a:avLst/>
          </a:prstGeom>
        </p:spPr>
        <p:txBody>
          <a:bodyPr wrap="square">
            <a:spAutoFit/>
          </a:bodyPr>
          <a:lstStyle/>
          <a:p>
            <a:pPr>
              <a:buFont typeface="Arial" panose="020B0604020202020204" pitchFamily="34" charset="0"/>
              <a:buChar char="•"/>
            </a:pPr>
            <a:r>
              <a:rPr lang="en-US" altLang="zh-CN" sz="2400" dirty="0" smtClean="0"/>
              <a:t> rules of clothes etiquette started in the Zhou dynasty  </a:t>
            </a:r>
            <a:endParaRPr lang="en-US" altLang="zh-CN" sz="2400" dirty="0" smtClean="0"/>
          </a:p>
          <a:p>
            <a:pPr>
              <a:buFont typeface="Arial" panose="020B0604020202020204" pitchFamily="34" charset="0"/>
              <a:buChar char="•"/>
            </a:pPr>
            <a:r>
              <a:rPr lang="en-US" altLang="zh-CN" sz="2400" dirty="0" smtClean="0"/>
              <a:t> sacrificial attire, court attire, army uniform, mourning attire and wedding attire are classified </a:t>
            </a:r>
            <a:endParaRPr lang="en-US" altLang="zh-CN" sz="2400" dirty="0"/>
          </a:p>
        </p:txBody>
      </p:sp>
      <p:pic>
        <p:nvPicPr>
          <p:cNvPr id="14" name="Picture 7" descr="e3e3da8dc9cbca0ab21bbad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36550" y="1643054"/>
            <a:ext cx="2400869" cy="2357454"/>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ox(in)">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nodeType="clickEffect">
                                  <p:stCondLst>
                                    <p:cond delay="0"/>
                                  </p:stCondLst>
                                  <p:childTnLst>
                                    <p:set>
                                      <p:cBhvr>
                                        <p:cTn id="11" dur="1" fill="hold">
                                          <p:stCondLst>
                                            <p:cond delay="0"/>
                                          </p:stCondLst>
                                        </p:cTn>
                                        <p:tgtEl>
                                          <p:spTgt spid="13">
                                            <p:txEl>
                                              <p:pRg st="0" end="0"/>
                                            </p:txEl>
                                          </p:spTgt>
                                        </p:tgtEl>
                                        <p:attrNameLst>
                                          <p:attrName>style.visibility</p:attrName>
                                        </p:attrNameLst>
                                      </p:cBhvr>
                                      <p:to>
                                        <p:strVal val="visible"/>
                                      </p:to>
                                    </p:set>
                                    <p:animEffect transition="in" filter="slide(fromBottom)">
                                      <p:cBhvr>
                                        <p:cTn id="12" dur="500"/>
                                        <p:tgtEl>
                                          <p:spTgt spid="1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nodeType="clickEffect">
                                  <p:stCondLst>
                                    <p:cond delay="0"/>
                                  </p:stCondLst>
                                  <p:childTnLst>
                                    <p:set>
                                      <p:cBhvr>
                                        <p:cTn id="16" dur="1" fill="hold">
                                          <p:stCondLst>
                                            <p:cond delay="0"/>
                                          </p:stCondLst>
                                        </p:cTn>
                                        <p:tgtEl>
                                          <p:spTgt spid="13">
                                            <p:txEl>
                                              <p:pRg st="1" end="1"/>
                                            </p:txEl>
                                          </p:spTgt>
                                        </p:tgtEl>
                                        <p:attrNameLst>
                                          <p:attrName>style.visibility</p:attrName>
                                        </p:attrNameLst>
                                      </p:cBhvr>
                                      <p:to>
                                        <p:strVal val="visible"/>
                                      </p:to>
                                    </p:set>
                                    <p:animEffect transition="in" filter="slide(fromBottom)">
                                      <p:cBhvr>
                                        <p:cTn id="17" dur="500"/>
                                        <p:tgtEl>
                                          <p:spTgt spid="1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灯片编号占位符 1"/>
          <p:cNvSpPr>
            <a:spLocks noGrp="1"/>
          </p:cNvSpPr>
          <p:nvPr>
            <p:ph type="sldNum" sz="quarter" idx="12"/>
          </p:nvPr>
        </p:nvSpPr>
        <p:spPr bwMode="auto">
          <a:noFill/>
          <a:ln>
            <a:miter lim="800000"/>
          </a:ln>
        </p:spPr>
        <p:txBody>
          <a:bodyPr/>
          <a:lstStyle/>
          <a:p>
            <a:fld id="{AE6F6D0D-4381-4EB1-9191-FA7DE86B0BF3}" type="slidenum">
              <a:rPr lang="zh-CN" altLang="en-US"/>
            </a:fld>
            <a:endParaRPr lang="zh-CN" altLang="en-US"/>
          </a:p>
        </p:txBody>
      </p:sp>
      <p:grpSp>
        <p:nvGrpSpPr>
          <p:cNvPr id="2" name="组合 3"/>
          <p:cNvGrpSpPr/>
          <p:nvPr/>
        </p:nvGrpSpPr>
        <p:grpSpPr bwMode="auto">
          <a:xfrm>
            <a:off x="0" y="579233"/>
            <a:ext cx="9144000" cy="420086"/>
            <a:chOff x="0" y="133158"/>
            <a:chExt cx="9144000" cy="420086"/>
          </a:xfrm>
        </p:grpSpPr>
        <p:cxnSp>
          <p:nvCxnSpPr>
            <p:cNvPr id="16" name="直接连接符 15"/>
            <p:cNvCxnSpPr/>
            <p:nvPr/>
          </p:nvCxnSpPr>
          <p:spPr>
            <a:xfrm>
              <a:off x="4859338" y="343994"/>
              <a:ext cx="4284662"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pic>
          <p:nvPicPr>
            <p:cNvPr id="17" name="Picture 5" descr="G:\360data\重要数据\桌面\东京国际朝日学院\素材\kiri-kiku0156498982.png"/>
            <p:cNvPicPr>
              <a:picLocks noChangeAspect="1" noChangeArrowheads="1"/>
            </p:cNvPicPr>
            <p:nvPr/>
          </p:nvPicPr>
          <p:blipFill>
            <a:blip r:embed="rId1"/>
            <a:srcRect/>
            <a:stretch>
              <a:fillRect/>
            </a:stretch>
          </p:blipFill>
          <p:spPr bwMode="auto">
            <a:xfrm>
              <a:off x="4361957" y="133158"/>
              <a:ext cx="420086" cy="420086"/>
            </a:xfrm>
            <a:prstGeom prst="rect">
              <a:avLst/>
            </a:prstGeom>
            <a:noFill/>
            <a:ln w="9525">
              <a:noFill/>
              <a:miter lim="800000"/>
              <a:headEnd/>
              <a:tailEnd/>
            </a:ln>
          </p:spPr>
        </p:pic>
        <p:cxnSp>
          <p:nvCxnSpPr>
            <p:cNvPr id="18" name="直接连接符 17"/>
            <p:cNvCxnSpPr/>
            <p:nvPr/>
          </p:nvCxnSpPr>
          <p:spPr>
            <a:xfrm>
              <a:off x="0" y="343994"/>
              <a:ext cx="4284663"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grpSp>
      <p:sp>
        <p:nvSpPr>
          <p:cNvPr id="12" name="TextBox 8"/>
          <p:cNvSpPr txBox="1">
            <a:spLocks noChangeArrowheads="1"/>
          </p:cNvSpPr>
          <p:nvPr/>
        </p:nvSpPr>
        <p:spPr bwMode="auto">
          <a:xfrm>
            <a:off x="428596" y="142856"/>
            <a:ext cx="7929588" cy="646331"/>
          </a:xfrm>
          <a:prstGeom prst="rect">
            <a:avLst/>
          </a:prstGeom>
          <a:noFill/>
          <a:ln w="9525">
            <a:noFill/>
            <a:miter lim="800000"/>
          </a:ln>
        </p:spPr>
        <p:txBody>
          <a:bodyPr wrap="square">
            <a:spAutoFit/>
          </a:bodyPr>
          <a:lstStyle/>
          <a:p>
            <a:pPr defTabSz="878205" eaLnBrk="1" hangingPunct="1">
              <a:lnSpc>
                <a:spcPct val="120000"/>
              </a:lnSpc>
            </a:pPr>
            <a:r>
              <a:rPr lang="en-US" altLang="zh-CN" sz="3000" dirty="0" smtClean="0">
                <a:solidFill>
                  <a:srgbClr val="772C03"/>
                </a:solidFill>
                <a:latin typeface="Aharoni" panose="02010803020104030203" pitchFamily="2" charset="-79"/>
                <a:ea typeface="经典繁毛楷" panose="02010609000101010101" pitchFamily="49" charset="-122"/>
                <a:cs typeface="Aharoni" panose="02010803020104030203" pitchFamily="2" charset="-79"/>
              </a:rPr>
              <a:t>Development of Chinese Costume</a:t>
            </a:r>
            <a:endParaRPr lang="en-US" altLang="zh-CN" sz="3000" dirty="0" smtClean="0">
              <a:solidFill>
                <a:srgbClr val="772C03"/>
              </a:solidFill>
              <a:latin typeface="Aharoni" panose="02010803020104030203" pitchFamily="2" charset="-79"/>
              <a:ea typeface="经典繁毛楷" panose="02010609000101010101" pitchFamily="49" charset="-122"/>
              <a:cs typeface="Aharoni" panose="02010803020104030203" pitchFamily="2" charset="-79"/>
            </a:endParaRPr>
          </a:p>
        </p:txBody>
      </p:sp>
      <p:sp>
        <p:nvSpPr>
          <p:cNvPr id="19" name="矩形 18"/>
          <p:cNvSpPr/>
          <p:nvPr/>
        </p:nvSpPr>
        <p:spPr>
          <a:xfrm>
            <a:off x="1428728" y="1000112"/>
            <a:ext cx="6479723" cy="461665"/>
          </a:xfrm>
          <a:prstGeom prst="rect">
            <a:avLst/>
          </a:prstGeom>
        </p:spPr>
        <p:txBody>
          <a:bodyPr wrap="none">
            <a:spAutoFit/>
          </a:bodyPr>
          <a:lstStyle/>
          <a:p>
            <a:r>
              <a:rPr lang="en-US" altLang="zh-CN" sz="2400" dirty="0" smtClean="0">
                <a:solidFill>
                  <a:schemeClr val="accent6">
                    <a:lumMod val="50000"/>
                  </a:schemeClr>
                </a:solidFill>
              </a:rPr>
              <a:t>Clothes in Spring and Autumn and Warring States</a:t>
            </a:r>
            <a:endParaRPr lang="zh-CN" altLang="en-US" sz="2400" dirty="0">
              <a:solidFill>
                <a:schemeClr val="accent6">
                  <a:lumMod val="50000"/>
                </a:schemeClr>
              </a:solidFill>
            </a:endParaRPr>
          </a:p>
        </p:txBody>
      </p:sp>
      <p:sp>
        <p:nvSpPr>
          <p:cNvPr id="21" name="Rectangle 3"/>
          <p:cNvSpPr txBox="1">
            <a:spLocks noChangeArrowheads="1"/>
          </p:cNvSpPr>
          <p:nvPr/>
        </p:nvSpPr>
        <p:spPr>
          <a:xfrm>
            <a:off x="457200" y="1600200"/>
            <a:ext cx="5329246" cy="4525963"/>
          </a:xfrm>
          <a:prstGeom prst="rect">
            <a:avLst/>
          </a:prstGeom>
        </p:spPr>
        <p:txBody>
          <a:bodyPr/>
          <a:lstStyle/>
          <a:p>
            <a:pPr marL="363855" marR="0" lvl="0" indent="-363855" algn="l" defTabSz="971550" rtl="0" eaLnBrk="0" fontAlgn="base" latinLnBrk="0" hangingPunct="0">
              <a:lnSpc>
                <a:spcPct val="100000"/>
              </a:lnSpc>
              <a:spcBef>
                <a:spcPct val="20000"/>
              </a:spcBef>
              <a:spcAft>
                <a:spcPct val="0"/>
              </a:spcAft>
              <a:buClrTx/>
              <a:buSzTx/>
              <a:buFont typeface="Arial" panose="020B0604020202020204" pitchFamily="34" charset="0"/>
              <a:buChar char="•"/>
              <a:defRPr/>
            </a:pPr>
            <a:endParaRPr kumimoji="0" lang="en-US" altLang="zh-CN" sz="2400" i="0" u="none" strike="noStrike" kern="1200" cap="none" spc="0" normalizeH="0" baseline="0" noProof="0" dirty="0">
              <a:ln>
                <a:noFill/>
              </a:ln>
              <a:solidFill>
                <a:schemeClr val="tx1"/>
              </a:solidFill>
              <a:effectLst/>
              <a:uLnTx/>
              <a:uFillTx/>
              <a:ea typeface="+mn-ea"/>
            </a:endParaRPr>
          </a:p>
        </p:txBody>
      </p:sp>
      <p:sp>
        <p:nvSpPr>
          <p:cNvPr id="13" name="矩形 12"/>
          <p:cNvSpPr/>
          <p:nvPr/>
        </p:nvSpPr>
        <p:spPr>
          <a:xfrm>
            <a:off x="571472" y="1714492"/>
            <a:ext cx="7929618" cy="1200329"/>
          </a:xfrm>
          <a:prstGeom prst="rect">
            <a:avLst/>
          </a:prstGeom>
        </p:spPr>
        <p:txBody>
          <a:bodyPr wrap="square">
            <a:spAutoFit/>
          </a:bodyPr>
          <a:lstStyle/>
          <a:p>
            <a:pPr>
              <a:buFont typeface="Arial" panose="020B0604020202020204" pitchFamily="34" charset="0"/>
              <a:buChar char="•"/>
            </a:pPr>
            <a:r>
              <a:rPr lang="en-US" altLang="zh-CN" sz="2400" dirty="0" smtClean="0"/>
              <a:t> in different styles </a:t>
            </a:r>
            <a:endParaRPr lang="en-US" altLang="zh-CN" sz="2400" dirty="0" smtClean="0"/>
          </a:p>
          <a:p>
            <a:pPr>
              <a:buFont typeface="Arial" panose="020B0604020202020204" pitchFamily="34" charset="0"/>
              <a:buChar char="•"/>
            </a:pPr>
            <a:r>
              <a:rPr lang="en-US" altLang="zh-CN" sz="2400" dirty="0" smtClean="0"/>
              <a:t> different states use different styles of clothes to display their </a:t>
            </a:r>
            <a:endParaRPr lang="en-US" altLang="zh-CN" sz="2400" dirty="0" smtClean="0"/>
          </a:p>
          <a:p>
            <a:r>
              <a:rPr lang="en-US" altLang="zh-CN" sz="2400" dirty="0" smtClean="0"/>
              <a:t>  state identity </a:t>
            </a:r>
            <a:endParaRPr lang="en-US" altLang="zh-CN" sz="2400" dirty="0"/>
          </a:p>
        </p:txBody>
      </p:sp>
      <p:pic>
        <p:nvPicPr>
          <p:cNvPr id="14" name="Picture 8" descr="2006013104p0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14678" y="3000376"/>
            <a:ext cx="2164695" cy="2396667"/>
          </a:xfrm>
          <a:prstGeom prst="rect">
            <a:avLst/>
          </a:prstGeom>
          <a:ln w="127000" cap="sq">
            <a:solidFill>
              <a:srgbClr val="000000"/>
            </a:solidFill>
            <a:miter lim="800000"/>
            <a:headEnd/>
            <a:tailEnd/>
          </a:ln>
          <a:effectLst>
            <a:outerShdw blurRad="57150" dist="50800" dir="2700000" algn="tl" rotWithShape="0">
              <a:srgbClr val="000000">
                <a:alpha val="40000"/>
              </a:srgbClr>
            </a:outerShdw>
          </a:effectLst>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slide(fromBottom)">
                                      <p:cBhvr>
                                        <p:cTn id="7" dur="500"/>
                                        <p:tgtEl>
                                          <p:spTgt spid="1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nodeType="clickEffect">
                                  <p:stCondLst>
                                    <p:cond delay="0"/>
                                  </p:stCondLst>
                                  <p:childTnLst>
                                    <p:set>
                                      <p:cBhvr>
                                        <p:cTn id="11" dur="1" fill="hold">
                                          <p:stCondLst>
                                            <p:cond delay="0"/>
                                          </p:stCondLst>
                                        </p:cTn>
                                        <p:tgtEl>
                                          <p:spTgt spid="13">
                                            <p:txEl>
                                              <p:pRg st="1" end="1"/>
                                            </p:txEl>
                                          </p:spTgt>
                                        </p:tgtEl>
                                        <p:attrNameLst>
                                          <p:attrName>style.visibility</p:attrName>
                                        </p:attrNameLst>
                                      </p:cBhvr>
                                      <p:to>
                                        <p:strVal val="visible"/>
                                      </p:to>
                                    </p:set>
                                    <p:animEffect transition="in" filter="slide(fromBottom)">
                                      <p:cBhvr>
                                        <p:cTn id="12" dur="500"/>
                                        <p:tgtEl>
                                          <p:spTgt spid="13">
                                            <p:txEl>
                                              <p:pRg st="1" end="1"/>
                                            </p:txEl>
                                          </p:spTgt>
                                        </p:tgtEl>
                                      </p:cBhvr>
                                    </p:animEffect>
                                  </p:childTnLst>
                                </p:cTn>
                              </p:par>
                              <p:par>
                                <p:cTn id="13" presetID="12" presetClass="entr" presetSubtype="4" fill="hold" nodeType="withEffect">
                                  <p:stCondLst>
                                    <p:cond delay="0"/>
                                  </p:stCondLst>
                                  <p:childTnLst>
                                    <p:set>
                                      <p:cBhvr>
                                        <p:cTn id="14" dur="1" fill="hold">
                                          <p:stCondLst>
                                            <p:cond delay="0"/>
                                          </p:stCondLst>
                                        </p:cTn>
                                        <p:tgtEl>
                                          <p:spTgt spid="13">
                                            <p:txEl>
                                              <p:pRg st="2" end="2"/>
                                            </p:txEl>
                                          </p:spTgt>
                                        </p:tgtEl>
                                        <p:attrNameLst>
                                          <p:attrName>style.visibility</p:attrName>
                                        </p:attrNameLst>
                                      </p:cBhvr>
                                      <p:to>
                                        <p:strVal val="visible"/>
                                      </p:to>
                                    </p:set>
                                    <p:animEffect transition="in" filter="slide(fromBottom)">
                                      <p:cBhvr>
                                        <p:cTn id="15" dur="500"/>
                                        <p:tgtEl>
                                          <p:spTgt spid="1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灯片编号占位符 1"/>
          <p:cNvSpPr>
            <a:spLocks noGrp="1"/>
          </p:cNvSpPr>
          <p:nvPr>
            <p:ph type="sldNum" sz="quarter" idx="12"/>
          </p:nvPr>
        </p:nvSpPr>
        <p:spPr bwMode="auto">
          <a:noFill/>
          <a:ln>
            <a:miter lim="800000"/>
          </a:ln>
        </p:spPr>
        <p:txBody>
          <a:bodyPr/>
          <a:lstStyle/>
          <a:p>
            <a:fld id="{AE6F6D0D-4381-4EB1-9191-FA7DE86B0BF3}" type="slidenum">
              <a:rPr lang="zh-CN" altLang="en-US"/>
            </a:fld>
            <a:endParaRPr lang="zh-CN" altLang="en-US"/>
          </a:p>
        </p:txBody>
      </p:sp>
      <p:grpSp>
        <p:nvGrpSpPr>
          <p:cNvPr id="2" name="组合 3"/>
          <p:cNvGrpSpPr/>
          <p:nvPr/>
        </p:nvGrpSpPr>
        <p:grpSpPr bwMode="auto">
          <a:xfrm>
            <a:off x="0" y="579233"/>
            <a:ext cx="9144000" cy="420086"/>
            <a:chOff x="0" y="133158"/>
            <a:chExt cx="9144000" cy="420086"/>
          </a:xfrm>
        </p:grpSpPr>
        <p:cxnSp>
          <p:nvCxnSpPr>
            <p:cNvPr id="16" name="直接连接符 15"/>
            <p:cNvCxnSpPr/>
            <p:nvPr/>
          </p:nvCxnSpPr>
          <p:spPr>
            <a:xfrm>
              <a:off x="4859338" y="343994"/>
              <a:ext cx="4284662"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pic>
          <p:nvPicPr>
            <p:cNvPr id="17" name="Picture 5" descr="G:\360data\重要数据\桌面\东京国际朝日学院\素材\kiri-kiku0156498982.png"/>
            <p:cNvPicPr>
              <a:picLocks noChangeAspect="1" noChangeArrowheads="1"/>
            </p:cNvPicPr>
            <p:nvPr/>
          </p:nvPicPr>
          <p:blipFill>
            <a:blip r:embed="rId1"/>
            <a:srcRect/>
            <a:stretch>
              <a:fillRect/>
            </a:stretch>
          </p:blipFill>
          <p:spPr bwMode="auto">
            <a:xfrm>
              <a:off x="4361957" y="133158"/>
              <a:ext cx="420086" cy="420086"/>
            </a:xfrm>
            <a:prstGeom prst="rect">
              <a:avLst/>
            </a:prstGeom>
            <a:noFill/>
            <a:ln w="9525">
              <a:noFill/>
              <a:miter lim="800000"/>
              <a:headEnd/>
              <a:tailEnd/>
            </a:ln>
          </p:spPr>
        </p:pic>
        <p:cxnSp>
          <p:nvCxnSpPr>
            <p:cNvPr id="18" name="直接连接符 17"/>
            <p:cNvCxnSpPr/>
            <p:nvPr/>
          </p:nvCxnSpPr>
          <p:spPr>
            <a:xfrm>
              <a:off x="0" y="343994"/>
              <a:ext cx="4284663"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grpSp>
      <p:sp>
        <p:nvSpPr>
          <p:cNvPr id="12" name="TextBox 8"/>
          <p:cNvSpPr txBox="1">
            <a:spLocks noChangeArrowheads="1"/>
          </p:cNvSpPr>
          <p:nvPr/>
        </p:nvSpPr>
        <p:spPr bwMode="auto">
          <a:xfrm>
            <a:off x="428596" y="142856"/>
            <a:ext cx="7929588" cy="646331"/>
          </a:xfrm>
          <a:prstGeom prst="rect">
            <a:avLst/>
          </a:prstGeom>
          <a:noFill/>
          <a:ln w="9525">
            <a:noFill/>
            <a:miter lim="800000"/>
          </a:ln>
        </p:spPr>
        <p:txBody>
          <a:bodyPr wrap="square">
            <a:spAutoFit/>
          </a:bodyPr>
          <a:lstStyle/>
          <a:p>
            <a:pPr defTabSz="878205" eaLnBrk="1" hangingPunct="1">
              <a:lnSpc>
                <a:spcPct val="120000"/>
              </a:lnSpc>
            </a:pPr>
            <a:r>
              <a:rPr lang="en-US" altLang="zh-CN" sz="3000" dirty="0" smtClean="0">
                <a:solidFill>
                  <a:srgbClr val="772C03"/>
                </a:solidFill>
                <a:latin typeface="Aharoni" panose="02010803020104030203" pitchFamily="2" charset="-79"/>
                <a:ea typeface="经典繁毛楷" panose="02010609000101010101" pitchFamily="49" charset="-122"/>
                <a:cs typeface="Aharoni" panose="02010803020104030203" pitchFamily="2" charset="-79"/>
              </a:rPr>
              <a:t>Development of Chinese Costume</a:t>
            </a:r>
            <a:endParaRPr lang="en-US" altLang="zh-CN" sz="3000" dirty="0" smtClean="0">
              <a:solidFill>
                <a:srgbClr val="772C03"/>
              </a:solidFill>
              <a:latin typeface="Aharoni" panose="02010803020104030203" pitchFamily="2" charset="-79"/>
              <a:ea typeface="经典繁毛楷" panose="02010609000101010101" pitchFamily="49" charset="-122"/>
              <a:cs typeface="Aharoni" panose="02010803020104030203" pitchFamily="2" charset="-79"/>
            </a:endParaRPr>
          </a:p>
        </p:txBody>
      </p:sp>
      <p:sp>
        <p:nvSpPr>
          <p:cNvPr id="19" name="矩形 18"/>
          <p:cNvSpPr/>
          <p:nvPr/>
        </p:nvSpPr>
        <p:spPr>
          <a:xfrm>
            <a:off x="2143108" y="1000112"/>
            <a:ext cx="4409925" cy="461665"/>
          </a:xfrm>
          <a:prstGeom prst="rect">
            <a:avLst/>
          </a:prstGeom>
        </p:spPr>
        <p:txBody>
          <a:bodyPr wrap="none">
            <a:spAutoFit/>
          </a:bodyPr>
          <a:lstStyle/>
          <a:p>
            <a:r>
              <a:rPr lang="en-US" altLang="zh-CN" sz="2400" dirty="0" smtClean="0">
                <a:solidFill>
                  <a:schemeClr val="accent6">
                    <a:lumMod val="50000"/>
                  </a:schemeClr>
                </a:solidFill>
              </a:rPr>
              <a:t>Clothes in Qin and Han Dynasties</a:t>
            </a:r>
            <a:endParaRPr lang="zh-CN" altLang="en-US" sz="2400" dirty="0">
              <a:solidFill>
                <a:schemeClr val="accent6">
                  <a:lumMod val="50000"/>
                </a:schemeClr>
              </a:solidFill>
            </a:endParaRPr>
          </a:p>
        </p:txBody>
      </p:sp>
      <p:sp>
        <p:nvSpPr>
          <p:cNvPr id="21" name="Rectangle 3"/>
          <p:cNvSpPr txBox="1">
            <a:spLocks noChangeArrowheads="1"/>
          </p:cNvSpPr>
          <p:nvPr/>
        </p:nvSpPr>
        <p:spPr>
          <a:xfrm>
            <a:off x="457200" y="1600200"/>
            <a:ext cx="5329246" cy="4525963"/>
          </a:xfrm>
          <a:prstGeom prst="rect">
            <a:avLst/>
          </a:prstGeom>
        </p:spPr>
        <p:txBody>
          <a:bodyPr/>
          <a:lstStyle/>
          <a:p>
            <a:pPr marL="363855" marR="0" lvl="0" indent="-363855" algn="l" defTabSz="971550" rtl="0" eaLnBrk="0" fontAlgn="base" latinLnBrk="0" hangingPunct="0">
              <a:lnSpc>
                <a:spcPct val="100000"/>
              </a:lnSpc>
              <a:spcBef>
                <a:spcPct val="20000"/>
              </a:spcBef>
              <a:spcAft>
                <a:spcPct val="0"/>
              </a:spcAft>
              <a:buClrTx/>
              <a:buSzTx/>
              <a:buFont typeface="Arial" panose="020B0604020202020204" pitchFamily="34" charset="0"/>
              <a:buChar char="•"/>
              <a:defRPr/>
            </a:pPr>
            <a:endParaRPr kumimoji="0" lang="en-US" altLang="zh-CN" sz="2400" i="0" u="none" strike="noStrike" kern="1200" cap="none" spc="0" normalizeH="0" baseline="0" noProof="0" dirty="0">
              <a:ln>
                <a:noFill/>
              </a:ln>
              <a:solidFill>
                <a:schemeClr val="tx1"/>
              </a:solidFill>
              <a:effectLst/>
              <a:uLnTx/>
              <a:uFillTx/>
              <a:ea typeface="+mn-ea"/>
            </a:endParaRPr>
          </a:p>
        </p:txBody>
      </p:sp>
      <p:sp>
        <p:nvSpPr>
          <p:cNvPr id="13" name="矩形 12"/>
          <p:cNvSpPr/>
          <p:nvPr/>
        </p:nvSpPr>
        <p:spPr>
          <a:xfrm>
            <a:off x="571472" y="1714492"/>
            <a:ext cx="5572164" cy="1569660"/>
          </a:xfrm>
          <a:prstGeom prst="rect">
            <a:avLst/>
          </a:prstGeom>
        </p:spPr>
        <p:txBody>
          <a:bodyPr wrap="square">
            <a:spAutoFit/>
          </a:bodyPr>
          <a:lstStyle/>
          <a:p>
            <a:pPr>
              <a:buFont typeface="Arial" panose="020B0604020202020204" pitchFamily="34" charset="0"/>
              <a:buChar char="•"/>
            </a:pPr>
            <a:r>
              <a:rPr lang="en-US" altLang="zh-CN" sz="2400" dirty="0" smtClean="0"/>
              <a:t> style of clothes is changed dramatically </a:t>
            </a:r>
            <a:endParaRPr lang="en-US" altLang="zh-CN" sz="2400" dirty="0" smtClean="0"/>
          </a:p>
          <a:p>
            <a:pPr>
              <a:buFont typeface="Arial" panose="020B0604020202020204" pitchFamily="34" charset="0"/>
              <a:buChar char="•"/>
            </a:pPr>
            <a:r>
              <a:rPr lang="en-US" altLang="zh-CN" sz="2400" dirty="0" smtClean="0"/>
              <a:t> mostly in black in Qin dynasty </a:t>
            </a:r>
            <a:endParaRPr lang="en-US" altLang="zh-CN" sz="2400" dirty="0" smtClean="0"/>
          </a:p>
          <a:p>
            <a:pPr>
              <a:buFont typeface="Arial" panose="020B0604020202020204" pitchFamily="34" charset="0"/>
              <a:buChar char="•"/>
            </a:pPr>
            <a:r>
              <a:rPr lang="en-US" altLang="zh-CN" sz="2400" dirty="0" smtClean="0"/>
              <a:t> mostly in red in Han dynasty</a:t>
            </a:r>
            <a:endParaRPr lang="en-US" altLang="zh-CN" sz="2400" dirty="0" smtClean="0"/>
          </a:p>
          <a:p>
            <a:endParaRPr lang="en-US" altLang="zh-CN" sz="2400" dirty="0"/>
          </a:p>
        </p:txBody>
      </p:sp>
      <p:pic>
        <p:nvPicPr>
          <p:cNvPr id="59394" name="Picture 2" descr="http://s6.sinaimg.cn/middle/86ae6abegbdff941f4e55&amp;690"/>
          <p:cNvPicPr>
            <a:picLocks noChangeAspect="1" noChangeArrowheads="1"/>
          </p:cNvPicPr>
          <p:nvPr/>
        </p:nvPicPr>
        <p:blipFill>
          <a:blip r:embed="rId2" cstate="print"/>
          <a:srcRect/>
          <a:stretch>
            <a:fillRect/>
          </a:stretch>
        </p:blipFill>
        <p:spPr bwMode="auto">
          <a:xfrm>
            <a:off x="3143240" y="3071814"/>
            <a:ext cx="2143140" cy="2143140"/>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slide(fromBottom)">
                                      <p:cBhvr>
                                        <p:cTn id="7" dur="500"/>
                                        <p:tgtEl>
                                          <p:spTgt spid="1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nodeType="clickEffect">
                                  <p:stCondLst>
                                    <p:cond delay="0"/>
                                  </p:stCondLst>
                                  <p:childTnLst>
                                    <p:set>
                                      <p:cBhvr>
                                        <p:cTn id="11" dur="1" fill="hold">
                                          <p:stCondLst>
                                            <p:cond delay="0"/>
                                          </p:stCondLst>
                                        </p:cTn>
                                        <p:tgtEl>
                                          <p:spTgt spid="13">
                                            <p:txEl>
                                              <p:pRg st="1" end="1"/>
                                            </p:txEl>
                                          </p:spTgt>
                                        </p:tgtEl>
                                        <p:attrNameLst>
                                          <p:attrName>style.visibility</p:attrName>
                                        </p:attrNameLst>
                                      </p:cBhvr>
                                      <p:to>
                                        <p:strVal val="visible"/>
                                      </p:to>
                                    </p:set>
                                    <p:animEffect transition="in" filter="slide(fromBottom)">
                                      <p:cBhvr>
                                        <p:cTn id="12" dur="500"/>
                                        <p:tgtEl>
                                          <p:spTgt spid="1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nodeType="clickEffect">
                                  <p:stCondLst>
                                    <p:cond delay="0"/>
                                  </p:stCondLst>
                                  <p:childTnLst>
                                    <p:set>
                                      <p:cBhvr>
                                        <p:cTn id="16" dur="1" fill="hold">
                                          <p:stCondLst>
                                            <p:cond delay="0"/>
                                          </p:stCondLst>
                                        </p:cTn>
                                        <p:tgtEl>
                                          <p:spTgt spid="13">
                                            <p:txEl>
                                              <p:pRg st="2" end="2"/>
                                            </p:txEl>
                                          </p:spTgt>
                                        </p:tgtEl>
                                        <p:attrNameLst>
                                          <p:attrName>style.visibility</p:attrName>
                                        </p:attrNameLst>
                                      </p:cBhvr>
                                      <p:to>
                                        <p:strVal val="visible"/>
                                      </p:to>
                                    </p:set>
                                    <p:animEffect transition="in" filter="slide(fromBottom)">
                                      <p:cBhvr>
                                        <p:cTn id="17" dur="500"/>
                                        <p:tgtEl>
                                          <p:spTgt spid="1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55" presetClass="entr" presetSubtype="0" fill="hold" nodeType="clickEffect">
                                  <p:stCondLst>
                                    <p:cond delay="0"/>
                                  </p:stCondLst>
                                  <p:childTnLst>
                                    <p:set>
                                      <p:cBhvr>
                                        <p:cTn id="21" dur="1" fill="hold">
                                          <p:stCondLst>
                                            <p:cond delay="0"/>
                                          </p:stCondLst>
                                        </p:cTn>
                                        <p:tgtEl>
                                          <p:spTgt spid="59394"/>
                                        </p:tgtEl>
                                        <p:attrNameLst>
                                          <p:attrName>style.visibility</p:attrName>
                                        </p:attrNameLst>
                                      </p:cBhvr>
                                      <p:to>
                                        <p:strVal val="visible"/>
                                      </p:to>
                                    </p:set>
                                    <p:anim calcmode="lin" valueType="num">
                                      <p:cBhvr>
                                        <p:cTn id="22" dur="1000" fill="hold"/>
                                        <p:tgtEl>
                                          <p:spTgt spid="59394"/>
                                        </p:tgtEl>
                                        <p:attrNameLst>
                                          <p:attrName>ppt_w</p:attrName>
                                        </p:attrNameLst>
                                      </p:cBhvr>
                                      <p:tavLst>
                                        <p:tav tm="0">
                                          <p:val>
                                            <p:strVal val="#ppt_w*0.70"/>
                                          </p:val>
                                        </p:tav>
                                        <p:tav tm="100000">
                                          <p:val>
                                            <p:strVal val="#ppt_w"/>
                                          </p:val>
                                        </p:tav>
                                      </p:tavLst>
                                    </p:anim>
                                    <p:anim calcmode="lin" valueType="num">
                                      <p:cBhvr>
                                        <p:cTn id="23" dur="1000" fill="hold"/>
                                        <p:tgtEl>
                                          <p:spTgt spid="59394"/>
                                        </p:tgtEl>
                                        <p:attrNameLst>
                                          <p:attrName>ppt_h</p:attrName>
                                        </p:attrNameLst>
                                      </p:cBhvr>
                                      <p:tavLst>
                                        <p:tav tm="0">
                                          <p:val>
                                            <p:strVal val="#ppt_h"/>
                                          </p:val>
                                        </p:tav>
                                        <p:tav tm="100000">
                                          <p:val>
                                            <p:strVal val="#ppt_h"/>
                                          </p:val>
                                        </p:tav>
                                      </p:tavLst>
                                    </p:anim>
                                    <p:animEffect transition="in" filter="fade">
                                      <p:cBhvr>
                                        <p:cTn id="24" dur="1000"/>
                                        <p:tgtEl>
                                          <p:spTgt spid="593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灯片编号占位符 1"/>
          <p:cNvSpPr>
            <a:spLocks noGrp="1"/>
          </p:cNvSpPr>
          <p:nvPr>
            <p:ph type="sldNum" sz="quarter" idx="12"/>
          </p:nvPr>
        </p:nvSpPr>
        <p:spPr bwMode="auto">
          <a:noFill/>
          <a:ln>
            <a:miter lim="800000"/>
          </a:ln>
        </p:spPr>
        <p:txBody>
          <a:bodyPr/>
          <a:lstStyle/>
          <a:p>
            <a:fld id="{AE6F6D0D-4381-4EB1-9191-FA7DE86B0BF3}" type="slidenum">
              <a:rPr lang="zh-CN" altLang="en-US"/>
            </a:fld>
            <a:endParaRPr lang="zh-CN" altLang="en-US"/>
          </a:p>
        </p:txBody>
      </p:sp>
      <p:grpSp>
        <p:nvGrpSpPr>
          <p:cNvPr id="2" name="组合 3"/>
          <p:cNvGrpSpPr/>
          <p:nvPr/>
        </p:nvGrpSpPr>
        <p:grpSpPr bwMode="auto">
          <a:xfrm>
            <a:off x="0" y="579233"/>
            <a:ext cx="9144000" cy="420086"/>
            <a:chOff x="0" y="133158"/>
            <a:chExt cx="9144000" cy="420086"/>
          </a:xfrm>
        </p:grpSpPr>
        <p:cxnSp>
          <p:nvCxnSpPr>
            <p:cNvPr id="16" name="直接连接符 15"/>
            <p:cNvCxnSpPr/>
            <p:nvPr/>
          </p:nvCxnSpPr>
          <p:spPr>
            <a:xfrm>
              <a:off x="4859338" y="343994"/>
              <a:ext cx="4284662"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pic>
          <p:nvPicPr>
            <p:cNvPr id="17" name="Picture 5" descr="G:\360data\重要数据\桌面\东京国际朝日学院\素材\kiri-kiku0156498982.png"/>
            <p:cNvPicPr>
              <a:picLocks noChangeAspect="1" noChangeArrowheads="1"/>
            </p:cNvPicPr>
            <p:nvPr/>
          </p:nvPicPr>
          <p:blipFill>
            <a:blip r:embed="rId1"/>
            <a:srcRect/>
            <a:stretch>
              <a:fillRect/>
            </a:stretch>
          </p:blipFill>
          <p:spPr bwMode="auto">
            <a:xfrm>
              <a:off x="4361957" y="133158"/>
              <a:ext cx="420086" cy="420086"/>
            </a:xfrm>
            <a:prstGeom prst="rect">
              <a:avLst/>
            </a:prstGeom>
            <a:noFill/>
            <a:ln w="9525">
              <a:noFill/>
              <a:miter lim="800000"/>
              <a:headEnd/>
              <a:tailEnd/>
            </a:ln>
          </p:spPr>
        </p:pic>
        <p:cxnSp>
          <p:nvCxnSpPr>
            <p:cNvPr id="18" name="直接连接符 17"/>
            <p:cNvCxnSpPr/>
            <p:nvPr/>
          </p:nvCxnSpPr>
          <p:spPr>
            <a:xfrm>
              <a:off x="0" y="343994"/>
              <a:ext cx="4284663"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grpSp>
      <p:sp>
        <p:nvSpPr>
          <p:cNvPr id="12" name="TextBox 8"/>
          <p:cNvSpPr txBox="1">
            <a:spLocks noChangeArrowheads="1"/>
          </p:cNvSpPr>
          <p:nvPr/>
        </p:nvSpPr>
        <p:spPr bwMode="auto">
          <a:xfrm>
            <a:off x="428596" y="142856"/>
            <a:ext cx="7929588" cy="646331"/>
          </a:xfrm>
          <a:prstGeom prst="rect">
            <a:avLst/>
          </a:prstGeom>
          <a:noFill/>
          <a:ln w="9525">
            <a:noFill/>
            <a:miter lim="800000"/>
          </a:ln>
        </p:spPr>
        <p:txBody>
          <a:bodyPr wrap="square">
            <a:spAutoFit/>
          </a:bodyPr>
          <a:lstStyle/>
          <a:p>
            <a:pPr defTabSz="878205" eaLnBrk="1" hangingPunct="1">
              <a:lnSpc>
                <a:spcPct val="120000"/>
              </a:lnSpc>
            </a:pPr>
            <a:r>
              <a:rPr lang="en-US" altLang="zh-CN" sz="3000" dirty="0" smtClean="0">
                <a:solidFill>
                  <a:srgbClr val="772C03"/>
                </a:solidFill>
                <a:latin typeface="Aharoni" panose="02010803020104030203" pitchFamily="2" charset="-79"/>
                <a:ea typeface="经典繁毛楷" panose="02010609000101010101" pitchFamily="49" charset="-122"/>
                <a:cs typeface="Aharoni" panose="02010803020104030203" pitchFamily="2" charset="-79"/>
              </a:rPr>
              <a:t>Development of Chinese Costume</a:t>
            </a:r>
            <a:endParaRPr lang="en-US" altLang="zh-CN" sz="3000" dirty="0" smtClean="0">
              <a:solidFill>
                <a:srgbClr val="772C03"/>
              </a:solidFill>
              <a:latin typeface="Aharoni" panose="02010803020104030203" pitchFamily="2" charset="-79"/>
              <a:ea typeface="经典繁毛楷" panose="02010609000101010101" pitchFamily="49" charset="-122"/>
              <a:cs typeface="Aharoni" panose="02010803020104030203" pitchFamily="2" charset="-79"/>
            </a:endParaRPr>
          </a:p>
        </p:txBody>
      </p:sp>
      <p:sp>
        <p:nvSpPr>
          <p:cNvPr id="19" name="矩形 18"/>
          <p:cNvSpPr/>
          <p:nvPr/>
        </p:nvSpPr>
        <p:spPr>
          <a:xfrm>
            <a:off x="857224" y="1000112"/>
            <a:ext cx="7465505" cy="461665"/>
          </a:xfrm>
          <a:prstGeom prst="rect">
            <a:avLst/>
          </a:prstGeom>
        </p:spPr>
        <p:txBody>
          <a:bodyPr wrap="none">
            <a:spAutoFit/>
          </a:bodyPr>
          <a:lstStyle/>
          <a:p>
            <a:r>
              <a:rPr lang="en-US" altLang="zh-CN" sz="2400" dirty="0" smtClean="0">
                <a:solidFill>
                  <a:schemeClr val="accent6">
                    <a:lumMod val="50000"/>
                  </a:schemeClr>
                </a:solidFill>
              </a:rPr>
              <a:t>Clothes in Wei, Jin, and Southern and Northern dynasties</a:t>
            </a:r>
            <a:endParaRPr lang="zh-CN" altLang="en-US" sz="2400" dirty="0">
              <a:solidFill>
                <a:schemeClr val="accent6">
                  <a:lumMod val="50000"/>
                </a:schemeClr>
              </a:solidFill>
            </a:endParaRPr>
          </a:p>
        </p:txBody>
      </p:sp>
      <p:sp>
        <p:nvSpPr>
          <p:cNvPr id="21" name="Rectangle 3"/>
          <p:cNvSpPr txBox="1">
            <a:spLocks noChangeArrowheads="1"/>
          </p:cNvSpPr>
          <p:nvPr/>
        </p:nvSpPr>
        <p:spPr>
          <a:xfrm>
            <a:off x="457200" y="1600200"/>
            <a:ext cx="5329246" cy="4525963"/>
          </a:xfrm>
          <a:prstGeom prst="rect">
            <a:avLst/>
          </a:prstGeom>
        </p:spPr>
        <p:txBody>
          <a:bodyPr/>
          <a:lstStyle/>
          <a:p>
            <a:pPr marL="363855" marR="0" lvl="0" indent="-363855" algn="l" defTabSz="971550" rtl="0" eaLnBrk="0" fontAlgn="base" latinLnBrk="0" hangingPunct="0">
              <a:lnSpc>
                <a:spcPct val="100000"/>
              </a:lnSpc>
              <a:spcBef>
                <a:spcPct val="20000"/>
              </a:spcBef>
              <a:spcAft>
                <a:spcPct val="0"/>
              </a:spcAft>
              <a:buClrTx/>
              <a:buSzTx/>
              <a:buFont typeface="Arial" panose="020B0604020202020204" pitchFamily="34" charset="0"/>
              <a:buChar char="•"/>
              <a:defRPr/>
            </a:pPr>
            <a:endParaRPr kumimoji="0" lang="en-US" altLang="zh-CN" sz="2400" i="0" u="none" strike="noStrike" kern="1200" cap="none" spc="0" normalizeH="0" baseline="0" noProof="0" dirty="0">
              <a:ln>
                <a:noFill/>
              </a:ln>
              <a:solidFill>
                <a:schemeClr val="tx1"/>
              </a:solidFill>
              <a:effectLst/>
              <a:uLnTx/>
              <a:uFillTx/>
              <a:ea typeface="+mn-ea"/>
            </a:endParaRPr>
          </a:p>
        </p:txBody>
      </p:sp>
      <p:sp>
        <p:nvSpPr>
          <p:cNvPr id="13" name="矩形 12"/>
          <p:cNvSpPr/>
          <p:nvPr/>
        </p:nvSpPr>
        <p:spPr>
          <a:xfrm>
            <a:off x="571472" y="1714492"/>
            <a:ext cx="5572164" cy="1938992"/>
          </a:xfrm>
          <a:prstGeom prst="rect">
            <a:avLst/>
          </a:prstGeom>
        </p:spPr>
        <p:txBody>
          <a:bodyPr wrap="square">
            <a:spAutoFit/>
          </a:bodyPr>
          <a:lstStyle/>
          <a:p>
            <a:pPr>
              <a:buFont typeface="Arial" panose="020B0604020202020204" pitchFamily="34" charset="0"/>
              <a:buChar char="•"/>
            </a:pPr>
            <a:r>
              <a:rPr lang="en-US" altLang="zh-CN" sz="2400" dirty="0" smtClean="0"/>
              <a:t> classified into two categories: the folk costume and the official costume </a:t>
            </a:r>
            <a:endParaRPr lang="en-US" altLang="zh-CN" sz="2400" dirty="0" smtClean="0"/>
          </a:p>
          <a:p>
            <a:pPr>
              <a:buFont typeface="Arial" panose="020B0604020202020204" pitchFamily="34" charset="0"/>
              <a:buChar char="•"/>
            </a:pPr>
            <a:r>
              <a:rPr lang="en-US" altLang="zh-CN" sz="2400" dirty="0" smtClean="0"/>
              <a:t> folk costume: close-fitting, round-collared and vented </a:t>
            </a:r>
            <a:endParaRPr lang="en-US" altLang="zh-CN" sz="2400" dirty="0" smtClean="0"/>
          </a:p>
          <a:p>
            <a:pPr>
              <a:buFont typeface="Arial" panose="020B0604020202020204" pitchFamily="34" charset="0"/>
              <a:buChar char="•"/>
            </a:pPr>
            <a:r>
              <a:rPr lang="en-US" altLang="zh-CN" sz="2400" dirty="0" smtClean="0"/>
              <a:t> official costume: in formal style</a:t>
            </a:r>
            <a:endParaRPr lang="en-US" altLang="zh-CN" sz="2400" dirty="0"/>
          </a:p>
        </p:txBody>
      </p:sp>
      <p:pic>
        <p:nvPicPr>
          <p:cNvPr id="14" name="Picture 8" descr="711948-017-embed"/>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86512" y="1785931"/>
            <a:ext cx="2085963" cy="22626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slide(fromBottom)">
                                      <p:cBhvr>
                                        <p:cTn id="7" dur="500"/>
                                        <p:tgtEl>
                                          <p:spTgt spid="1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nodeType="clickEffect">
                                  <p:stCondLst>
                                    <p:cond delay="0"/>
                                  </p:stCondLst>
                                  <p:childTnLst>
                                    <p:set>
                                      <p:cBhvr>
                                        <p:cTn id="11" dur="1" fill="hold">
                                          <p:stCondLst>
                                            <p:cond delay="0"/>
                                          </p:stCondLst>
                                        </p:cTn>
                                        <p:tgtEl>
                                          <p:spTgt spid="13">
                                            <p:txEl>
                                              <p:pRg st="1" end="1"/>
                                            </p:txEl>
                                          </p:spTgt>
                                        </p:tgtEl>
                                        <p:attrNameLst>
                                          <p:attrName>style.visibility</p:attrName>
                                        </p:attrNameLst>
                                      </p:cBhvr>
                                      <p:to>
                                        <p:strVal val="visible"/>
                                      </p:to>
                                    </p:set>
                                    <p:animEffect transition="in" filter="slide(fromBottom)">
                                      <p:cBhvr>
                                        <p:cTn id="12" dur="500"/>
                                        <p:tgtEl>
                                          <p:spTgt spid="1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nodeType="clickEffect">
                                  <p:stCondLst>
                                    <p:cond delay="0"/>
                                  </p:stCondLst>
                                  <p:childTnLst>
                                    <p:set>
                                      <p:cBhvr>
                                        <p:cTn id="16" dur="1" fill="hold">
                                          <p:stCondLst>
                                            <p:cond delay="0"/>
                                          </p:stCondLst>
                                        </p:cTn>
                                        <p:tgtEl>
                                          <p:spTgt spid="13">
                                            <p:txEl>
                                              <p:pRg st="2" end="2"/>
                                            </p:txEl>
                                          </p:spTgt>
                                        </p:tgtEl>
                                        <p:attrNameLst>
                                          <p:attrName>style.visibility</p:attrName>
                                        </p:attrNameLst>
                                      </p:cBhvr>
                                      <p:to>
                                        <p:strVal val="visible"/>
                                      </p:to>
                                    </p:set>
                                    <p:animEffect transition="in" filter="slide(fromBottom)">
                                      <p:cBhvr>
                                        <p:cTn id="17" dur="500"/>
                                        <p:tgtEl>
                                          <p:spTgt spid="1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8" presetClass="entr" presetSubtype="16" fill="hold"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diamond(in)">
                                      <p:cBhvr>
                                        <p:cTn id="22" dur="2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灯片编号占位符 1"/>
          <p:cNvSpPr>
            <a:spLocks noGrp="1"/>
          </p:cNvSpPr>
          <p:nvPr>
            <p:ph type="sldNum" sz="quarter" idx="12"/>
          </p:nvPr>
        </p:nvSpPr>
        <p:spPr bwMode="auto">
          <a:noFill/>
          <a:ln>
            <a:miter lim="800000"/>
          </a:ln>
        </p:spPr>
        <p:txBody>
          <a:bodyPr/>
          <a:lstStyle/>
          <a:p>
            <a:fld id="{AE6F6D0D-4381-4EB1-9191-FA7DE86B0BF3}" type="slidenum">
              <a:rPr lang="zh-CN" altLang="en-US"/>
            </a:fld>
            <a:endParaRPr lang="zh-CN" altLang="en-US"/>
          </a:p>
        </p:txBody>
      </p:sp>
      <p:grpSp>
        <p:nvGrpSpPr>
          <p:cNvPr id="2" name="组合 3"/>
          <p:cNvGrpSpPr/>
          <p:nvPr/>
        </p:nvGrpSpPr>
        <p:grpSpPr bwMode="auto">
          <a:xfrm>
            <a:off x="0" y="579233"/>
            <a:ext cx="9144000" cy="420086"/>
            <a:chOff x="0" y="133158"/>
            <a:chExt cx="9144000" cy="420086"/>
          </a:xfrm>
        </p:grpSpPr>
        <p:cxnSp>
          <p:nvCxnSpPr>
            <p:cNvPr id="16" name="直接连接符 15"/>
            <p:cNvCxnSpPr/>
            <p:nvPr/>
          </p:nvCxnSpPr>
          <p:spPr>
            <a:xfrm>
              <a:off x="4859338" y="343994"/>
              <a:ext cx="4284662"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pic>
          <p:nvPicPr>
            <p:cNvPr id="17" name="Picture 5" descr="G:\360data\重要数据\桌面\东京国际朝日学院\素材\kiri-kiku0156498982.png"/>
            <p:cNvPicPr>
              <a:picLocks noChangeAspect="1" noChangeArrowheads="1"/>
            </p:cNvPicPr>
            <p:nvPr/>
          </p:nvPicPr>
          <p:blipFill>
            <a:blip r:embed="rId1"/>
            <a:srcRect/>
            <a:stretch>
              <a:fillRect/>
            </a:stretch>
          </p:blipFill>
          <p:spPr bwMode="auto">
            <a:xfrm>
              <a:off x="4361957" y="133158"/>
              <a:ext cx="420086" cy="420086"/>
            </a:xfrm>
            <a:prstGeom prst="rect">
              <a:avLst/>
            </a:prstGeom>
            <a:noFill/>
            <a:ln w="9525">
              <a:noFill/>
              <a:miter lim="800000"/>
              <a:headEnd/>
              <a:tailEnd/>
            </a:ln>
          </p:spPr>
        </p:pic>
        <p:cxnSp>
          <p:nvCxnSpPr>
            <p:cNvPr id="18" name="直接连接符 17"/>
            <p:cNvCxnSpPr/>
            <p:nvPr/>
          </p:nvCxnSpPr>
          <p:spPr>
            <a:xfrm>
              <a:off x="0" y="343994"/>
              <a:ext cx="4284663"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grpSp>
      <p:sp>
        <p:nvSpPr>
          <p:cNvPr id="12" name="TextBox 8"/>
          <p:cNvSpPr txBox="1">
            <a:spLocks noChangeArrowheads="1"/>
          </p:cNvSpPr>
          <p:nvPr/>
        </p:nvSpPr>
        <p:spPr bwMode="auto">
          <a:xfrm>
            <a:off x="428596" y="142856"/>
            <a:ext cx="7929588" cy="646331"/>
          </a:xfrm>
          <a:prstGeom prst="rect">
            <a:avLst/>
          </a:prstGeom>
          <a:noFill/>
          <a:ln w="9525">
            <a:noFill/>
            <a:miter lim="800000"/>
          </a:ln>
        </p:spPr>
        <p:txBody>
          <a:bodyPr wrap="square">
            <a:spAutoFit/>
          </a:bodyPr>
          <a:lstStyle/>
          <a:p>
            <a:pPr defTabSz="878205" eaLnBrk="1" hangingPunct="1">
              <a:lnSpc>
                <a:spcPct val="120000"/>
              </a:lnSpc>
            </a:pPr>
            <a:r>
              <a:rPr lang="en-US" altLang="zh-CN" sz="3000" dirty="0" smtClean="0">
                <a:solidFill>
                  <a:srgbClr val="772C03"/>
                </a:solidFill>
                <a:latin typeface="Aharoni" panose="02010803020104030203" pitchFamily="2" charset="-79"/>
                <a:ea typeface="经典繁毛楷" panose="02010609000101010101" pitchFamily="49" charset="-122"/>
                <a:cs typeface="Aharoni" panose="02010803020104030203" pitchFamily="2" charset="-79"/>
              </a:rPr>
              <a:t>Development of Chinese Costume</a:t>
            </a:r>
            <a:endParaRPr lang="en-US" altLang="zh-CN" sz="3000" dirty="0" smtClean="0">
              <a:solidFill>
                <a:srgbClr val="772C03"/>
              </a:solidFill>
              <a:latin typeface="Aharoni" panose="02010803020104030203" pitchFamily="2" charset="-79"/>
              <a:ea typeface="经典繁毛楷" panose="02010609000101010101" pitchFamily="49" charset="-122"/>
              <a:cs typeface="Aharoni" panose="02010803020104030203" pitchFamily="2" charset="-79"/>
            </a:endParaRPr>
          </a:p>
        </p:txBody>
      </p:sp>
      <p:sp>
        <p:nvSpPr>
          <p:cNvPr id="19" name="矩形 18"/>
          <p:cNvSpPr/>
          <p:nvPr/>
        </p:nvSpPr>
        <p:spPr>
          <a:xfrm>
            <a:off x="2928926" y="1000112"/>
            <a:ext cx="3210046" cy="461665"/>
          </a:xfrm>
          <a:prstGeom prst="rect">
            <a:avLst/>
          </a:prstGeom>
        </p:spPr>
        <p:txBody>
          <a:bodyPr wrap="none">
            <a:spAutoFit/>
          </a:bodyPr>
          <a:lstStyle/>
          <a:p>
            <a:r>
              <a:rPr lang="en-US" altLang="zh-CN" sz="2400" dirty="0" smtClean="0">
                <a:solidFill>
                  <a:schemeClr val="accent6">
                    <a:lumMod val="50000"/>
                  </a:schemeClr>
                </a:solidFill>
              </a:rPr>
              <a:t>Clothes in Tang Dynasty</a:t>
            </a:r>
            <a:endParaRPr lang="zh-CN" altLang="en-US" sz="2400" dirty="0">
              <a:solidFill>
                <a:schemeClr val="accent6">
                  <a:lumMod val="50000"/>
                </a:schemeClr>
              </a:solidFill>
            </a:endParaRPr>
          </a:p>
        </p:txBody>
      </p:sp>
      <p:sp>
        <p:nvSpPr>
          <p:cNvPr id="21" name="Rectangle 3"/>
          <p:cNvSpPr txBox="1">
            <a:spLocks noChangeArrowheads="1"/>
          </p:cNvSpPr>
          <p:nvPr/>
        </p:nvSpPr>
        <p:spPr>
          <a:xfrm>
            <a:off x="457200" y="1600200"/>
            <a:ext cx="5329246" cy="4525963"/>
          </a:xfrm>
          <a:prstGeom prst="rect">
            <a:avLst/>
          </a:prstGeom>
        </p:spPr>
        <p:txBody>
          <a:bodyPr/>
          <a:lstStyle/>
          <a:p>
            <a:pPr marL="363855" marR="0" lvl="0" indent="-363855" algn="l" defTabSz="971550" rtl="0" eaLnBrk="0" fontAlgn="base" latinLnBrk="0" hangingPunct="0">
              <a:lnSpc>
                <a:spcPct val="100000"/>
              </a:lnSpc>
              <a:spcBef>
                <a:spcPct val="20000"/>
              </a:spcBef>
              <a:spcAft>
                <a:spcPct val="0"/>
              </a:spcAft>
              <a:buClrTx/>
              <a:buSzTx/>
              <a:buFont typeface="Arial" panose="020B0604020202020204" pitchFamily="34" charset="0"/>
              <a:buChar char="•"/>
              <a:defRPr/>
            </a:pPr>
            <a:endParaRPr kumimoji="0" lang="en-US" altLang="zh-CN" sz="2400" i="0" u="none" strike="noStrike" kern="1200" cap="none" spc="0" normalizeH="0" baseline="0" noProof="0" dirty="0">
              <a:ln>
                <a:noFill/>
              </a:ln>
              <a:solidFill>
                <a:schemeClr val="tx1"/>
              </a:solidFill>
              <a:effectLst/>
              <a:uLnTx/>
              <a:uFillTx/>
              <a:ea typeface="+mn-ea"/>
            </a:endParaRPr>
          </a:p>
        </p:txBody>
      </p:sp>
      <p:sp>
        <p:nvSpPr>
          <p:cNvPr id="13" name="矩形 12"/>
          <p:cNvSpPr/>
          <p:nvPr/>
        </p:nvSpPr>
        <p:spPr>
          <a:xfrm>
            <a:off x="571472" y="1714492"/>
            <a:ext cx="7786742" cy="1569660"/>
          </a:xfrm>
          <a:prstGeom prst="rect">
            <a:avLst/>
          </a:prstGeom>
        </p:spPr>
        <p:txBody>
          <a:bodyPr wrap="square">
            <a:spAutoFit/>
          </a:bodyPr>
          <a:lstStyle/>
          <a:p>
            <a:pPr>
              <a:buFont typeface="Arial" panose="020B0604020202020204" pitchFamily="34" charset="0"/>
              <a:buChar char="•"/>
            </a:pPr>
            <a:r>
              <a:rPr lang="en-US" altLang="zh-CN" sz="2400" dirty="0" smtClean="0"/>
              <a:t> the styles became more varied as the society was more </a:t>
            </a:r>
            <a:endParaRPr lang="en-US" altLang="zh-CN" sz="2400" dirty="0" smtClean="0"/>
          </a:p>
          <a:p>
            <a:r>
              <a:rPr lang="en-US" altLang="zh-CN" sz="2400" dirty="0" smtClean="0"/>
              <a:t>  open to the outside world</a:t>
            </a:r>
            <a:endParaRPr lang="en-US" altLang="zh-CN" sz="2400" dirty="0" smtClean="0"/>
          </a:p>
          <a:p>
            <a:pPr>
              <a:buFont typeface="Arial" panose="020B0604020202020204" pitchFamily="34" charset="0"/>
              <a:buChar char="•"/>
            </a:pPr>
            <a:r>
              <a:rPr lang="en-US" altLang="zh-CN" sz="2400" dirty="0" smtClean="0"/>
              <a:t> women didn’t have to </a:t>
            </a:r>
            <a:r>
              <a:rPr lang="en-US" altLang="zh-CN" sz="2400" dirty="0" smtClean="0">
                <a:solidFill>
                  <a:srgbClr val="FF0000"/>
                </a:solidFill>
              </a:rPr>
              <a:t>abide by</a:t>
            </a:r>
            <a:r>
              <a:rPr lang="en-US" altLang="zh-CN" sz="2400" dirty="0" smtClean="0"/>
              <a:t> the traditional dress code</a:t>
            </a:r>
            <a:endParaRPr lang="en-US" altLang="zh-CN" sz="2400" dirty="0" smtClean="0"/>
          </a:p>
          <a:p>
            <a:pPr>
              <a:buFont typeface="Arial" panose="020B0604020202020204" pitchFamily="34" charset="0"/>
              <a:buChar char="•"/>
            </a:pPr>
            <a:r>
              <a:rPr lang="en-US" altLang="zh-CN" sz="2400" dirty="0" smtClean="0"/>
              <a:t> parts of their bodies can be exposed </a:t>
            </a:r>
            <a:endParaRPr lang="en-US" altLang="zh-CN" sz="2400" dirty="0" smtClean="0"/>
          </a:p>
        </p:txBody>
      </p:sp>
      <p:pic>
        <p:nvPicPr>
          <p:cNvPr id="15" name="Picture 8" descr="tupian3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1868" y="3214690"/>
            <a:ext cx="2086925" cy="235743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slide(fromBottom)">
                                      <p:cBhvr>
                                        <p:cTn id="7" dur="500"/>
                                        <p:tgtEl>
                                          <p:spTgt spid="13">
                                            <p:txEl>
                                              <p:pRg st="0" end="0"/>
                                            </p:txEl>
                                          </p:spTgt>
                                        </p:tgtEl>
                                      </p:cBhvr>
                                    </p:animEffect>
                                  </p:childTnLst>
                                </p:cTn>
                              </p:par>
                              <p:par>
                                <p:cTn id="8" presetID="12" presetClass="entr" presetSubtype="4" fill="hold" nodeType="withEffect">
                                  <p:stCondLst>
                                    <p:cond delay="0"/>
                                  </p:stCondLst>
                                  <p:childTnLst>
                                    <p:set>
                                      <p:cBhvr>
                                        <p:cTn id="9" dur="1" fill="hold">
                                          <p:stCondLst>
                                            <p:cond delay="0"/>
                                          </p:stCondLst>
                                        </p:cTn>
                                        <p:tgtEl>
                                          <p:spTgt spid="13">
                                            <p:txEl>
                                              <p:pRg st="1" end="1"/>
                                            </p:txEl>
                                          </p:spTgt>
                                        </p:tgtEl>
                                        <p:attrNameLst>
                                          <p:attrName>style.visibility</p:attrName>
                                        </p:attrNameLst>
                                      </p:cBhvr>
                                      <p:to>
                                        <p:strVal val="visible"/>
                                      </p:to>
                                    </p:set>
                                    <p:animEffect transition="in" filter="slide(fromBottom)">
                                      <p:cBhvr>
                                        <p:cTn id="10" dur="500"/>
                                        <p:tgtEl>
                                          <p:spTgt spid="1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2" presetClass="entr" presetSubtype="4" fill="hold" nodeType="clickEffect">
                                  <p:stCondLst>
                                    <p:cond delay="0"/>
                                  </p:stCondLst>
                                  <p:childTnLst>
                                    <p:set>
                                      <p:cBhvr>
                                        <p:cTn id="14" dur="1" fill="hold">
                                          <p:stCondLst>
                                            <p:cond delay="0"/>
                                          </p:stCondLst>
                                        </p:cTn>
                                        <p:tgtEl>
                                          <p:spTgt spid="13">
                                            <p:txEl>
                                              <p:pRg st="2" end="2"/>
                                            </p:txEl>
                                          </p:spTgt>
                                        </p:tgtEl>
                                        <p:attrNameLst>
                                          <p:attrName>style.visibility</p:attrName>
                                        </p:attrNameLst>
                                      </p:cBhvr>
                                      <p:to>
                                        <p:strVal val="visible"/>
                                      </p:to>
                                    </p:set>
                                    <p:animEffect transition="in" filter="slide(fromBottom)">
                                      <p:cBhvr>
                                        <p:cTn id="15" dur="500"/>
                                        <p:tgtEl>
                                          <p:spTgt spid="1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2" presetClass="entr" presetSubtype="4" fill="hold" nodeType="clickEffect">
                                  <p:stCondLst>
                                    <p:cond delay="0"/>
                                  </p:stCondLst>
                                  <p:childTnLst>
                                    <p:set>
                                      <p:cBhvr>
                                        <p:cTn id="19" dur="1" fill="hold">
                                          <p:stCondLst>
                                            <p:cond delay="0"/>
                                          </p:stCondLst>
                                        </p:cTn>
                                        <p:tgtEl>
                                          <p:spTgt spid="13">
                                            <p:txEl>
                                              <p:pRg st="3" end="3"/>
                                            </p:txEl>
                                          </p:spTgt>
                                        </p:tgtEl>
                                        <p:attrNameLst>
                                          <p:attrName>style.visibility</p:attrName>
                                        </p:attrNameLst>
                                      </p:cBhvr>
                                      <p:to>
                                        <p:strVal val="visible"/>
                                      </p:to>
                                    </p:set>
                                    <p:animEffect transition="in" filter="slide(fromBottom)">
                                      <p:cBhvr>
                                        <p:cTn id="20" dur="500"/>
                                        <p:tgtEl>
                                          <p:spTgt spid="1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灯片编号占位符 1"/>
          <p:cNvSpPr>
            <a:spLocks noGrp="1"/>
          </p:cNvSpPr>
          <p:nvPr>
            <p:ph type="sldNum" sz="quarter" idx="12"/>
          </p:nvPr>
        </p:nvSpPr>
        <p:spPr bwMode="auto">
          <a:noFill/>
          <a:ln>
            <a:miter lim="800000"/>
          </a:ln>
        </p:spPr>
        <p:txBody>
          <a:bodyPr/>
          <a:lstStyle/>
          <a:p>
            <a:fld id="{AE6F6D0D-4381-4EB1-9191-FA7DE86B0BF3}" type="slidenum">
              <a:rPr lang="zh-CN" altLang="en-US"/>
            </a:fld>
            <a:endParaRPr lang="zh-CN" altLang="en-US"/>
          </a:p>
        </p:txBody>
      </p:sp>
      <p:grpSp>
        <p:nvGrpSpPr>
          <p:cNvPr id="2" name="组合 3"/>
          <p:cNvGrpSpPr/>
          <p:nvPr/>
        </p:nvGrpSpPr>
        <p:grpSpPr bwMode="auto">
          <a:xfrm>
            <a:off x="0" y="579233"/>
            <a:ext cx="9144000" cy="420086"/>
            <a:chOff x="0" y="133158"/>
            <a:chExt cx="9144000" cy="420086"/>
          </a:xfrm>
        </p:grpSpPr>
        <p:cxnSp>
          <p:nvCxnSpPr>
            <p:cNvPr id="16" name="直接连接符 15"/>
            <p:cNvCxnSpPr/>
            <p:nvPr/>
          </p:nvCxnSpPr>
          <p:spPr>
            <a:xfrm>
              <a:off x="4859338" y="343994"/>
              <a:ext cx="4284662"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pic>
          <p:nvPicPr>
            <p:cNvPr id="17" name="Picture 5" descr="G:\360data\重要数据\桌面\东京国际朝日学院\素材\kiri-kiku0156498982.png"/>
            <p:cNvPicPr>
              <a:picLocks noChangeAspect="1" noChangeArrowheads="1"/>
            </p:cNvPicPr>
            <p:nvPr/>
          </p:nvPicPr>
          <p:blipFill>
            <a:blip r:embed="rId1"/>
            <a:srcRect/>
            <a:stretch>
              <a:fillRect/>
            </a:stretch>
          </p:blipFill>
          <p:spPr bwMode="auto">
            <a:xfrm>
              <a:off x="4361957" y="133158"/>
              <a:ext cx="420086" cy="420086"/>
            </a:xfrm>
            <a:prstGeom prst="rect">
              <a:avLst/>
            </a:prstGeom>
            <a:noFill/>
            <a:ln w="9525">
              <a:noFill/>
              <a:miter lim="800000"/>
              <a:headEnd/>
              <a:tailEnd/>
            </a:ln>
          </p:spPr>
        </p:pic>
        <p:cxnSp>
          <p:nvCxnSpPr>
            <p:cNvPr id="18" name="直接连接符 17"/>
            <p:cNvCxnSpPr/>
            <p:nvPr/>
          </p:nvCxnSpPr>
          <p:spPr>
            <a:xfrm>
              <a:off x="0" y="343994"/>
              <a:ext cx="4284663"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grpSp>
      <p:sp>
        <p:nvSpPr>
          <p:cNvPr id="12" name="TextBox 8"/>
          <p:cNvSpPr txBox="1">
            <a:spLocks noChangeArrowheads="1"/>
          </p:cNvSpPr>
          <p:nvPr/>
        </p:nvSpPr>
        <p:spPr bwMode="auto">
          <a:xfrm>
            <a:off x="428596" y="142856"/>
            <a:ext cx="7929588" cy="646331"/>
          </a:xfrm>
          <a:prstGeom prst="rect">
            <a:avLst/>
          </a:prstGeom>
          <a:noFill/>
          <a:ln w="9525">
            <a:noFill/>
            <a:miter lim="800000"/>
          </a:ln>
        </p:spPr>
        <p:txBody>
          <a:bodyPr wrap="square">
            <a:spAutoFit/>
          </a:bodyPr>
          <a:lstStyle/>
          <a:p>
            <a:pPr defTabSz="878205" eaLnBrk="1" hangingPunct="1">
              <a:lnSpc>
                <a:spcPct val="120000"/>
              </a:lnSpc>
            </a:pPr>
            <a:r>
              <a:rPr lang="en-US" altLang="zh-CN" sz="3000" dirty="0" smtClean="0">
                <a:solidFill>
                  <a:srgbClr val="772C03"/>
                </a:solidFill>
                <a:latin typeface="Aharoni" panose="02010803020104030203" pitchFamily="2" charset="-79"/>
                <a:ea typeface="经典繁毛楷" panose="02010609000101010101" pitchFamily="49" charset="-122"/>
                <a:cs typeface="Aharoni" panose="02010803020104030203" pitchFamily="2" charset="-79"/>
              </a:rPr>
              <a:t>Development of Chinese Costume</a:t>
            </a:r>
            <a:endParaRPr lang="en-US" altLang="zh-CN" sz="3000" dirty="0" smtClean="0">
              <a:solidFill>
                <a:srgbClr val="772C03"/>
              </a:solidFill>
              <a:latin typeface="Aharoni" panose="02010803020104030203" pitchFamily="2" charset="-79"/>
              <a:ea typeface="经典繁毛楷" panose="02010609000101010101" pitchFamily="49" charset="-122"/>
              <a:cs typeface="Aharoni" panose="02010803020104030203" pitchFamily="2" charset="-79"/>
            </a:endParaRPr>
          </a:p>
        </p:txBody>
      </p:sp>
      <p:sp>
        <p:nvSpPr>
          <p:cNvPr id="19" name="矩形 18"/>
          <p:cNvSpPr/>
          <p:nvPr/>
        </p:nvSpPr>
        <p:spPr>
          <a:xfrm>
            <a:off x="2928926" y="1000112"/>
            <a:ext cx="3239733" cy="461665"/>
          </a:xfrm>
          <a:prstGeom prst="rect">
            <a:avLst/>
          </a:prstGeom>
        </p:spPr>
        <p:txBody>
          <a:bodyPr wrap="none">
            <a:spAutoFit/>
          </a:bodyPr>
          <a:lstStyle/>
          <a:p>
            <a:r>
              <a:rPr lang="en-US" altLang="zh-CN" sz="2400" dirty="0" smtClean="0">
                <a:solidFill>
                  <a:schemeClr val="accent6">
                    <a:lumMod val="50000"/>
                  </a:schemeClr>
                </a:solidFill>
              </a:rPr>
              <a:t>Clothes in Song Dynasty</a:t>
            </a:r>
            <a:endParaRPr lang="zh-CN" altLang="en-US" sz="2400" dirty="0">
              <a:solidFill>
                <a:schemeClr val="accent6">
                  <a:lumMod val="50000"/>
                </a:schemeClr>
              </a:solidFill>
            </a:endParaRPr>
          </a:p>
        </p:txBody>
      </p:sp>
      <p:sp>
        <p:nvSpPr>
          <p:cNvPr id="21" name="Rectangle 3"/>
          <p:cNvSpPr txBox="1">
            <a:spLocks noChangeArrowheads="1"/>
          </p:cNvSpPr>
          <p:nvPr/>
        </p:nvSpPr>
        <p:spPr>
          <a:xfrm>
            <a:off x="457200" y="1600200"/>
            <a:ext cx="5329246" cy="4525963"/>
          </a:xfrm>
          <a:prstGeom prst="rect">
            <a:avLst/>
          </a:prstGeom>
        </p:spPr>
        <p:txBody>
          <a:bodyPr/>
          <a:lstStyle/>
          <a:p>
            <a:pPr marL="363855" marR="0" lvl="0" indent="-363855" algn="l" defTabSz="971550" rtl="0" eaLnBrk="0" fontAlgn="base" latinLnBrk="0" hangingPunct="0">
              <a:lnSpc>
                <a:spcPct val="100000"/>
              </a:lnSpc>
              <a:spcBef>
                <a:spcPct val="20000"/>
              </a:spcBef>
              <a:spcAft>
                <a:spcPct val="0"/>
              </a:spcAft>
              <a:buClrTx/>
              <a:buSzTx/>
              <a:buFont typeface="Arial" panose="020B0604020202020204" pitchFamily="34" charset="0"/>
              <a:buChar char="•"/>
              <a:defRPr/>
            </a:pPr>
            <a:endParaRPr kumimoji="0" lang="en-US" altLang="zh-CN" sz="2400" i="0" u="none" strike="noStrike" kern="1200" cap="none" spc="0" normalizeH="0" baseline="0" noProof="0" dirty="0">
              <a:ln>
                <a:noFill/>
              </a:ln>
              <a:solidFill>
                <a:schemeClr val="tx1"/>
              </a:solidFill>
              <a:effectLst/>
              <a:uLnTx/>
              <a:uFillTx/>
              <a:ea typeface="+mn-ea"/>
            </a:endParaRPr>
          </a:p>
        </p:txBody>
      </p:sp>
      <p:sp>
        <p:nvSpPr>
          <p:cNvPr id="13" name="矩形 12"/>
          <p:cNvSpPr/>
          <p:nvPr/>
        </p:nvSpPr>
        <p:spPr>
          <a:xfrm>
            <a:off x="571472" y="1714492"/>
            <a:ext cx="7715304" cy="1569660"/>
          </a:xfrm>
          <a:prstGeom prst="rect">
            <a:avLst/>
          </a:prstGeom>
        </p:spPr>
        <p:txBody>
          <a:bodyPr wrap="square">
            <a:spAutoFit/>
          </a:bodyPr>
          <a:lstStyle/>
          <a:p>
            <a:pPr>
              <a:buFont typeface="Arial" panose="020B0604020202020204" pitchFamily="34" charset="0"/>
              <a:buChar char="•"/>
            </a:pPr>
            <a:r>
              <a:rPr lang="en-US" altLang="zh-CN" sz="2400" dirty="0" smtClean="0"/>
              <a:t> simple and natural </a:t>
            </a:r>
            <a:endParaRPr lang="en-US" altLang="zh-CN" sz="2400" dirty="0" smtClean="0"/>
          </a:p>
          <a:p>
            <a:pPr>
              <a:buFont typeface="Arial" panose="020B0604020202020204" pitchFamily="34" charset="0"/>
              <a:buChar char="•"/>
            </a:pPr>
            <a:r>
              <a:rPr lang="en-US" altLang="zh-CN" sz="2400" dirty="0" smtClean="0"/>
              <a:t> during the period, casual wear appeared </a:t>
            </a:r>
            <a:endParaRPr lang="en-US" altLang="zh-CN" sz="2400" dirty="0" smtClean="0"/>
          </a:p>
          <a:p>
            <a:pPr>
              <a:buFont typeface="Arial" panose="020B0604020202020204" pitchFamily="34" charset="0"/>
              <a:buChar char="•"/>
            </a:pPr>
            <a:r>
              <a:rPr lang="en-US" altLang="zh-CN" sz="2400" dirty="0" smtClean="0"/>
              <a:t> fashionable for women to bind their feet </a:t>
            </a:r>
            <a:endParaRPr lang="en-US" altLang="zh-CN" sz="2400" dirty="0" smtClean="0"/>
          </a:p>
          <a:p>
            <a:pPr>
              <a:buFont typeface="Arial" panose="020B0604020202020204" pitchFamily="34" charset="0"/>
              <a:buChar char="•"/>
            </a:pPr>
            <a:r>
              <a:rPr lang="en-US" altLang="zh-CN" sz="2400" dirty="0" smtClean="0"/>
              <a:t> foot binding didn’t die out until in the early 20</a:t>
            </a:r>
            <a:r>
              <a:rPr lang="en-US" altLang="zh-CN" sz="2400" baseline="30000" dirty="0" smtClean="0"/>
              <a:t>th</a:t>
            </a:r>
            <a:r>
              <a:rPr lang="en-US" altLang="zh-CN" sz="2400" dirty="0" smtClean="0"/>
              <a:t> century</a:t>
            </a:r>
            <a:endParaRPr lang="en-US" altLang="zh-CN" sz="2400" dirty="0"/>
          </a:p>
        </p:txBody>
      </p:sp>
      <p:pic>
        <p:nvPicPr>
          <p:cNvPr id="14" name="Picture 8" descr="121652008113946_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28992" y="3286128"/>
            <a:ext cx="1949285" cy="2205319"/>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slide(fromBottom)">
                                      <p:cBhvr>
                                        <p:cTn id="7" dur="500"/>
                                        <p:tgtEl>
                                          <p:spTgt spid="1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nodeType="clickEffect">
                                  <p:stCondLst>
                                    <p:cond delay="0"/>
                                  </p:stCondLst>
                                  <p:childTnLst>
                                    <p:set>
                                      <p:cBhvr>
                                        <p:cTn id="11" dur="1" fill="hold">
                                          <p:stCondLst>
                                            <p:cond delay="0"/>
                                          </p:stCondLst>
                                        </p:cTn>
                                        <p:tgtEl>
                                          <p:spTgt spid="13">
                                            <p:txEl>
                                              <p:pRg st="1" end="1"/>
                                            </p:txEl>
                                          </p:spTgt>
                                        </p:tgtEl>
                                        <p:attrNameLst>
                                          <p:attrName>style.visibility</p:attrName>
                                        </p:attrNameLst>
                                      </p:cBhvr>
                                      <p:to>
                                        <p:strVal val="visible"/>
                                      </p:to>
                                    </p:set>
                                    <p:animEffect transition="in" filter="slide(fromBottom)">
                                      <p:cBhvr>
                                        <p:cTn id="12" dur="500"/>
                                        <p:tgtEl>
                                          <p:spTgt spid="1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nodeType="clickEffect">
                                  <p:stCondLst>
                                    <p:cond delay="0"/>
                                  </p:stCondLst>
                                  <p:childTnLst>
                                    <p:set>
                                      <p:cBhvr>
                                        <p:cTn id="16" dur="1" fill="hold">
                                          <p:stCondLst>
                                            <p:cond delay="0"/>
                                          </p:stCondLst>
                                        </p:cTn>
                                        <p:tgtEl>
                                          <p:spTgt spid="13">
                                            <p:txEl>
                                              <p:pRg st="2" end="2"/>
                                            </p:txEl>
                                          </p:spTgt>
                                        </p:tgtEl>
                                        <p:attrNameLst>
                                          <p:attrName>style.visibility</p:attrName>
                                        </p:attrNameLst>
                                      </p:cBhvr>
                                      <p:to>
                                        <p:strVal val="visible"/>
                                      </p:to>
                                    </p:set>
                                    <p:animEffect transition="in" filter="slide(fromBottom)">
                                      <p:cBhvr>
                                        <p:cTn id="17" dur="500"/>
                                        <p:tgtEl>
                                          <p:spTgt spid="1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2" presetClass="entr" presetSubtype="4" fill="hold" nodeType="clickEffect">
                                  <p:stCondLst>
                                    <p:cond delay="0"/>
                                  </p:stCondLst>
                                  <p:childTnLst>
                                    <p:set>
                                      <p:cBhvr>
                                        <p:cTn id="21" dur="1" fill="hold">
                                          <p:stCondLst>
                                            <p:cond delay="0"/>
                                          </p:stCondLst>
                                        </p:cTn>
                                        <p:tgtEl>
                                          <p:spTgt spid="13">
                                            <p:txEl>
                                              <p:pRg st="3" end="3"/>
                                            </p:txEl>
                                          </p:spTgt>
                                        </p:tgtEl>
                                        <p:attrNameLst>
                                          <p:attrName>style.visibility</p:attrName>
                                        </p:attrNameLst>
                                      </p:cBhvr>
                                      <p:to>
                                        <p:strVal val="visible"/>
                                      </p:to>
                                    </p:set>
                                    <p:animEffect transition="in" filter="slide(fromBottom)">
                                      <p:cBhvr>
                                        <p:cTn id="22" dur="500"/>
                                        <p:tgtEl>
                                          <p:spTgt spid="1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box(in)">
                                      <p:cBhvr>
                                        <p:cTn id="2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灯片编号占位符 1"/>
          <p:cNvSpPr>
            <a:spLocks noGrp="1"/>
          </p:cNvSpPr>
          <p:nvPr>
            <p:ph type="sldNum" sz="quarter" idx="12"/>
          </p:nvPr>
        </p:nvSpPr>
        <p:spPr bwMode="auto">
          <a:noFill/>
          <a:ln>
            <a:miter lim="800000"/>
          </a:ln>
        </p:spPr>
        <p:txBody>
          <a:bodyPr/>
          <a:lstStyle/>
          <a:p>
            <a:fld id="{AE6F6D0D-4381-4EB1-9191-FA7DE86B0BF3}" type="slidenum">
              <a:rPr lang="zh-CN" altLang="en-US"/>
            </a:fld>
            <a:endParaRPr lang="zh-CN" altLang="en-US"/>
          </a:p>
        </p:txBody>
      </p:sp>
      <p:grpSp>
        <p:nvGrpSpPr>
          <p:cNvPr id="2" name="组合 3"/>
          <p:cNvGrpSpPr/>
          <p:nvPr/>
        </p:nvGrpSpPr>
        <p:grpSpPr bwMode="auto">
          <a:xfrm>
            <a:off x="0" y="579233"/>
            <a:ext cx="9144000" cy="420086"/>
            <a:chOff x="0" y="133158"/>
            <a:chExt cx="9144000" cy="420086"/>
          </a:xfrm>
        </p:grpSpPr>
        <p:cxnSp>
          <p:nvCxnSpPr>
            <p:cNvPr id="16" name="直接连接符 15"/>
            <p:cNvCxnSpPr/>
            <p:nvPr/>
          </p:nvCxnSpPr>
          <p:spPr>
            <a:xfrm>
              <a:off x="4859338" y="343994"/>
              <a:ext cx="4284662"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pic>
          <p:nvPicPr>
            <p:cNvPr id="17" name="Picture 5" descr="G:\360data\重要数据\桌面\东京国际朝日学院\素材\kiri-kiku0156498982.png"/>
            <p:cNvPicPr>
              <a:picLocks noChangeAspect="1" noChangeArrowheads="1"/>
            </p:cNvPicPr>
            <p:nvPr/>
          </p:nvPicPr>
          <p:blipFill>
            <a:blip r:embed="rId1"/>
            <a:srcRect/>
            <a:stretch>
              <a:fillRect/>
            </a:stretch>
          </p:blipFill>
          <p:spPr bwMode="auto">
            <a:xfrm>
              <a:off x="4361957" y="133158"/>
              <a:ext cx="420086" cy="420086"/>
            </a:xfrm>
            <a:prstGeom prst="rect">
              <a:avLst/>
            </a:prstGeom>
            <a:noFill/>
            <a:ln w="9525">
              <a:noFill/>
              <a:miter lim="800000"/>
              <a:headEnd/>
              <a:tailEnd/>
            </a:ln>
          </p:spPr>
        </p:pic>
        <p:cxnSp>
          <p:nvCxnSpPr>
            <p:cNvPr id="18" name="直接连接符 17"/>
            <p:cNvCxnSpPr/>
            <p:nvPr/>
          </p:nvCxnSpPr>
          <p:spPr>
            <a:xfrm>
              <a:off x="0" y="343994"/>
              <a:ext cx="4284663"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grpSp>
      <p:sp>
        <p:nvSpPr>
          <p:cNvPr id="12" name="TextBox 8"/>
          <p:cNvSpPr txBox="1">
            <a:spLocks noChangeArrowheads="1"/>
          </p:cNvSpPr>
          <p:nvPr/>
        </p:nvSpPr>
        <p:spPr bwMode="auto">
          <a:xfrm>
            <a:off x="428596" y="142856"/>
            <a:ext cx="7929588" cy="646331"/>
          </a:xfrm>
          <a:prstGeom prst="rect">
            <a:avLst/>
          </a:prstGeom>
          <a:noFill/>
          <a:ln w="9525">
            <a:noFill/>
            <a:miter lim="800000"/>
          </a:ln>
        </p:spPr>
        <p:txBody>
          <a:bodyPr wrap="square">
            <a:spAutoFit/>
          </a:bodyPr>
          <a:lstStyle/>
          <a:p>
            <a:pPr defTabSz="878205" eaLnBrk="1" hangingPunct="1">
              <a:lnSpc>
                <a:spcPct val="120000"/>
              </a:lnSpc>
            </a:pPr>
            <a:r>
              <a:rPr lang="en-US" altLang="zh-CN" sz="3000" dirty="0" smtClean="0">
                <a:solidFill>
                  <a:srgbClr val="772C03"/>
                </a:solidFill>
                <a:latin typeface="Aharoni" panose="02010803020104030203" pitchFamily="2" charset="-79"/>
                <a:ea typeface="经典繁毛楷" panose="02010609000101010101" pitchFamily="49" charset="-122"/>
                <a:cs typeface="Aharoni" panose="02010803020104030203" pitchFamily="2" charset="-79"/>
              </a:rPr>
              <a:t>Development of Chinese Costume</a:t>
            </a:r>
            <a:endParaRPr lang="en-US" altLang="zh-CN" sz="3000" dirty="0" smtClean="0">
              <a:solidFill>
                <a:srgbClr val="772C03"/>
              </a:solidFill>
              <a:latin typeface="Aharoni" panose="02010803020104030203" pitchFamily="2" charset="-79"/>
              <a:ea typeface="经典繁毛楷" panose="02010609000101010101" pitchFamily="49" charset="-122"/>
              <a:cs typeface="Aharoni" panose="02010803020104030203" pitchFamily="2" charset="-79"/>
            </a:endParaRPr>
          </a:p>
        </p:txBody>
      </p:sp>
      <p:sp>
        <p:nvSpPr>
          <p:cNvPr id="19" name="矩形 18"/>
          <p:cNvSpPr/>
          <p:nvPr/>
        </p:nvSpPr>
        <p:spPr>
          <a:xfrm>
            <a:off x="2928926" y="1000112"/>
            <a:ext cx="3163110" cy="461665"/>
          </a:xfrm>
          <a:prstGeom prst="rect">
            <a:avLst/>
          </a:prstGeom>
        </p:spPr>
        <p:txBody>
          <a:bodyPr wrap="none">
            <a:spAutoFit/>
          </a:bodyPr>
          <a:lstStyle/>
          <a:p>
            <a:r>
              <a:rPr lang="en-US" altLang="zh-CN" sz="2400" dirty="0" smtClean="0">
                <a:solidFill>
                  <a:schemeClr val="accent6">
                    <a:lumMod val="50000"/>
                  </a:schemeClr>
                </a:solidFill>
              </a:rPr>
              <a:t>Clothes </a:t>
            </a:r>
            <a:r>
              <a:rPr lang="en-US" altLang="zh-CN" sz="2400" smtClean="0">
                <a:solidFill>
                  <a:schemeClr val="accent6">
                    <a:lumMod val="50000"/>
                  </a:schemeClr>
                </a:solidFill>
              </a:rPr>
              <a:t>in </a:t>
            </a:r>
            <a:r>
              <a:rPr lang="en-US" altLang="zh-CN" sz="2400" smtClean="0">
                <a:solidFill>
                  <a:schemeClr val="accent6">
                    <a:lumMod val="50000"/>
                  </a:schemeClr>
                </a:solidFill>
              </a:rPr>
              <a:t>Yuan</a:t>
            </a:r>
            <a:r>
              <a:rPr lang="en-US" altLang="zh-CN" sz="2400" smtClean="0">
                <a:solidFill>
                  <a:schemeClr val="accent6">
                    <a:lumMod val="50000"/>
                  </a:schemeClr>
                </a:solidFill>
              </a:rPr>
              <a:t> </a:t>
            </a:r>
            <a:r>
              <a:rPr lang="en-US" altLang="zh-CN" sz="2400" dirty="0" smtClean="0">
                <a:solidFill>
                  <a:schemeClr val="accent6">
                    <a:lumMod val="50000"/>
                  </a:schemeClr>
                </a:solidFill>
              </a:rPr>
              <a:t>Dynasty</a:t>
            </a:r>
            <a:endParaRPr lang="zh-CN" altLang="en-US" sz="2400" dirty="0">
              <a:solidFill>
                <a:schemeClr val="accent6">
                  <a:lumMod val="50000"/>
                </a:schemeClr>
              </a:solidFill>
            </a:endParaRPr>
          </a:p>
        </p:txBody>
      </p:sp>
      <p:sp>
        <p:nvSpPr>
          <p:cNvPr id="13" name="矩形 12"/>
          <p:cNvSpPr/>
          <p:nvPr/>
        </p:nvSpPr>
        <p:spPr>
          <a:xfrm>
            <a:off x="571472" y="1714492"/>
            <a:ext cx="5572164" cy="830997"/>
          </a:xfrm>
          <a:prstGeom prst="rect">
            <a:avLst/>
          </a:prstGeom>
        </p:spPr>
        <p:txBody>
          <a:bodyPr wrap="square">
            <a:spAutoFit/>
          </a:bodyPr>
          <a:lstStyle/>
          <a:p>
            <a:pPr>
              <a:buFont typeface="Arial" panose="020B0604020202020204" pitchFamily="34" charset="0"/>
              <a:buChar char="•"/>
            </a:pPr>
            <a:r>
              <a:rPr lang="en-US" altLang="zh-CN" sz="2400" dirty="0" smtClean="0"/>
              <a:t> simple and unadorned </a:t>
            </a:r>
            <a:endParaRPr lang="en-US" altLang="zh-CN" sz="2400" dirty="0" smtClean="0"/>
          </a:p>
          <a:p>
            <a:pPr>
              <a:buFont typeface="Arial" panose="020B0604020202020204" pitchFamily="34" charset="0"/>
              <a:buChar char="•"/>
            </a:pPr>
            <a:r>
              <a:rPr lang="en-US" altLang="zh-CN" sz="2400" dirty="0" smtClean="0"/>
              <a:t> combines Mongolian and Han influences</a:t>
            </a:r>
            <a:endParaRPr lang="en-US" altLang="zh-CN" sz="2400" dirty="0"/>
          </a:p>
        </p:txBody>
      </p:sp>
      <p:pic>
        <p:nvPicPr>
          <p:cNvPr id="15" name="Picture 10" descr="2006122522365129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43306" y="2714624"/>
            <a:ext cx="1571636" cy="249923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slide(fromBottom)">
                                      <p:cBhvr>
                                        <p:cTn id="7" dur="500"/>
                                        <p:tgtEl>
                                          <p:spTgt spid="1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nodeType="clickEffect">
                                  <p:stCondLst>
                                    <p:cond delay="0"/>
                                  </p:stCondLst>
                                  <p:childTnLst>
                                    <p:set>
                                      <p:cBhvr>
                                        <p:cTn id="11" dur="1" fill="hold">
                                          <p:stCondLst>
                                            <p:cond delay="0"/>
                                          </p:stCondLst>
                                        </p:cTn>
                                        <p:tgtEl>
                                          <p:spTgt spid="13">
                                            <p:txEl>
                                              <p:pRg st="1" end="1"/>
                                            </p:txEl>
                                          </p:spTgt>
                                        </p:tgtEl>
                                        <p:attrNameLst>
                                          <p:attrName>style.visibility</p:attrName>
                                        </p:attrNameLst>
                                      </p:cBhvr>
                                      <p:to>
                                        <p:strVal val="visible"/>
                                      </p:to>
                                    </p:set>
                                    <p:animEffect transition="in" filter="slide(fromBottom)">
                                      <p:cBhvr>
                                        <p:cTn id="12" dur="500"/>
                                        <p:tgtEl>
                                          <p:spTgt spid="1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box(in)">
                                      <p:cBhvr>
                                        <p:cTn id="1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灯片编号占位符 1"/>
          <p:cNvSpPr>
            <a:spLocks noGrp="1"/>
          </p:cNvSpPr>
          <p:nvPr>
            <p:ph type="sldNum" sz="quarter" idx="12"/>
          </p:nvPr>
        </p:nvSpPr>
        <p:spPr bwMode="auto">
          <a:noFill/>
          <a:ln>
            <a:miter lim="800000"/>
          </a:ln>
        </p:spPr>
        <p:txBody>
          <a:bodyPr/>
          <a:lstStyle/>
          <a:p>
            <a:fld id="{AE6F6D0D-4381-4EB1-9191-FA7DE86B0BF3}" type="slidenum">
              <a:rPr lang="zh-CN" altLang="en-US"/>
            </a:fld>
            <a:endParaRPr lang="zh-CN" altLang="en-US"/>
          </a:p>
        </p:txBody>
      </p:sp>
      <p:grpSp>
        <p:nvGrpSpPr>
          <p:cNvPr id="2" name="组合 3"/>
          <p:cNvGrpSpPr/>
          <p:nvPr/>
        </p:nvGrpSpPr>
        <p:grpSpPr bwMode="auto">
          <a:xfrm>
            <a:off x="0" y="579233"/>
            <a:ext cx="9144000" cy="420086"/>
            <a:chOff x="0" y="133158"/>
            <a:chExt cx="9144000" cy="420086"/>
          </a:xfrm>
        </p:grpSpPr>
        <p:cxnSp>
          <p:nvCxnSpPr>
            <p:cNvPr id="16" name="直接连接符 15"/>
            <p:cNvCxnSpPr/>
            <p:nvPr/>
          </p:nvCxnSpPr>
          <p:spPr>
            <a:xfrm>
              <a:off x="4859338" y="343994"/>
              <a:ext cx="4284662"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pic>
          <p:nvPicPr>
            <p:cNvPr id="17" name="Picture 5" descr="G:\360data\重要数据\桌面\东京国际朝日学院\素材\kiri-kiku0156498982.png"/>
            <p:cNvPicPr>
              <a:picLocks noChangeAspect="1" noChangeArrowheads="1"/>
            </p:cNvPicPr>
            <p:nvPr/>
          </p:nvPicPr>
          <p:blipFill>
            <a:blip r:embed="rId1"/>
            <a:srcRect/>
            <a:stretch>
              <a:fillRect/>
            </a:stretch>
          </p:blipFill>
          <p:spPr bwMode="auto">
            <a:xfrm>
              <a:off x="4361957" y="133158"/>
              <a:ext cx="420086" cy="420086"/>
            </a:xfrm>
            <a:prstGeom prst="rect">
              <a:avLst/>
            </a:prstGeom>
            <a:noFill/>
            <a:ln w="9525">
              <a:noFill/>
              <a:miter lim="800000"/>
              <a:headEnd/>
              <a:tailEnd/>
            </a:ln>
          </p:spPr>
        </p:pic>
        <p:cxnSp>
          <p:nvCxnSpPr>
            <p:cNvPr id="18" name="直接连接符 17"/>
            <p:cNvCxnSpPr/>
            <p:nvPr/>
          </p:nvCxnSpPr>
          <p:spPr>
            <a:xfrm>
              <a:off x="0" y="343994"/>
              <a:ext cx="4284663"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grpSp>
      <p:sp>
        <p:nvSpPr>
          <p:cNvPr id="12" name="TextBox 8"/>
          <p:cNvSpPr txBox="1">
            <a:spLocks noChangeArrowheads="1"/>
          </p:cNvSpPr>
          <p:nvPr/>
        </p:nvSpPr>
        <p:spPr bwMode="auto">
          <a:xfrm>
            <a:off x="428596" y="142856"/>
            <a:ext cx="7929588" cy="646331"/>
          </a:xfrm>
          <a:prstGeom prst="rect">
            <a:avLst/>
          </a:prstGeom>
          <a:noFill/>
          <a:ln w="9525">
            <a:noFill/>
            <a:miter lim="800000"/>
          </a:ln>
        </p:spPr>
        <p:txBody>
          <a:bodyPr wrap="square">
            <a:spAutoFit/>
          </a:bodyPr>
          <a:lstStyle/>
          <a:p>
            <a:pPr defTabSz="878205" eaLnBrk="1" hangingPunct="1">
              <a:lnSpc>
                <a:spcPct val="120000"/>
              </a:lnSpc>
            </a:pPr>
            <a:r>
              <a:rPr lang="en-US" altLang="zh-CN" sz="3000" dirty="0" smtClean="0">
                <a:solidFill>
                  <a:srgbClr val="772C03"/>
                </a:solidFill>
                <a:latin typeface="Aharoni" panose="02010803020104030203" pitchFamily="2" charset="-79"/>
                <a:ea typeface="经典繁毛楷" panose="02010609000101010101" pitchFamily="49" charset="-122"/>
                <a:cs typeface="Aharoni" panose="02010803020104030203" pitchFamily="2" charset="-79"/>
              </a:rPr>
              <a:t>Development of Chinese Costume</a:t>
            </a:r>
            <a:endParaRPr lang="en-US" altLang="zh-CN" sz="3000" dirty="0" smtClean="0">
              <a:solidFill>
                <a:srgbClr val="772C03"/>
              </a:solidFill>
              <a:latin typeface="Aharoni" panose="02010803020104030203" pitchFamily="2" charset="-79"/>
              <a:ea typeface="经典繁毛楷" panose="02010609000101010101" pitchFamily="49" charset="-122"/>
              <a:cs typeface="Aharoni" panose="02010803020104030203" pitchFamily="2" charset="-79"/>
            </a:endParaRPr>
          </a:p>
        </p:txBody>
      </p:sp>
      <p:sp>
        <p:nvSpPr>
          <p:cNvPr id="19" name="矩形 18"/>
          <p:cNvSpPr/>
          <p:nvPr/>
        </p:nvSpPr>
        <p:spPr>
          <a:xfrm>
            <a:off x="2928926" y="1000112"/>
            <a:ext cx="3268715" cy="461665"/>
          </a:xfrm>
          <a:prstGeom prst="rect">
            <a:avLst/>
          </a:prstGeom>
        </p:spPr>
        <p:txBody>
          <a:bodyPr wrap="none">
            <a:spAutoFit/>
          </a:bodyPr>
          <a:lstStyle/>
          <a:p>
            <a:r>
              <a:rPr lang="en-US" altLang="zh-CN" sz="2400" dirty="0" smtClean="0">
                <a:solidFill>
                  <a:schemeClr val="accent6">
                    <a:lumMod val="50000"/>
                  </a:schemeClr>
                </a:solidFill>
              </a:rPr>
              <a:t>Clothes in Ming </a:t>
            </a:r>
            <a:r>
              <a:rPr lang="en-US" altLang="zh-CN" sz="2400" dirty="0" err="1" smtClean="0">
                <a:solidFill>
                  <a:schemeClr val="accent6">
                    <a:lumMod val="50000"/>
                  </a:schemeClr>
                </a:solidFill>
              </a:rPr>
              <a:t>Dyansty</a:t>
            </a:r>
            <a:endParaRPr lang="zh-CN" altLang="en-US" sz="2400" dirty="0">
              <a:solidFill>
                <a:schemeClr val="accent6">
                  <a:lumMod val="50000"/>
                </a:schemeClr>
              </a:solidFill>
            </a:endParaRPr>
          </a:p>
        </p:txBody>
      </p:sp>
      <p:sp>
        <p:nvSpPr>
          <p:cNvPr id="21" name="Rectangle 3"/>
          <p:cNvSpPr txBox="1">
            <a:spLocks noChangeArrowheads="1"/>
          </p:cNvSpPr>
          <p:nvPr/>
        </p:nvSpPr>
        <p:spPr>
          <a:xfrm>
            <a:off x="457200" y="1600200"/>
            <a:ext cx="5329246" cy="4525963"/>
          </a:xfrm>
          <a:prstGeom prst="rect">
            <a:avLst/>
          </a:prstGeom>
        </p:spPr>
        <p:txBody>
          <a:bodyPr/>
          <a:lstStyle/>
          <a:p>
            <a:pPr marL="363855" marR="0" lvl="0" indent="-363855" algn="l" defTabSz="971550" rtl="0" eaLnBrk="0" fontAlgn="base" latinLnBrk="0" hangingPunct="0">
              <a:lnSpc>
                <a:spcPct val="100000"/>
              </a:lnSpc>
              <a:spcBef>
                <a:spcPct val="20000"/>
              </a:spcBef>
              <a:spcAft>
                <a:spcPct val="0"/>
              </a:spcAft>
              <a:buClrTx/>
              <a:buSzTx/>
              <a:buFont typeface="Arial" panose="020B0604020202020204" pitchFamily="34" charset="0"/>
              <a:buChar char="•"/>
              <a:defRPr/>
            </a:pPr>
            <a:endParaRPr kumimoji="0" lang="en-US" altLang="zh-CN" sz="2400" i="0" u="none" strike="noStrike" kern="1200" cap="none" spc="0" normalizeH="0" baseline="0" noProof="0" dirty="0">
              <a:ln>
                <a:noFill/>
              </a:ln>
              <a:solidFill>
                <a:schemeClr val="tx1"/>
              </a:solidFill>
              <a:effectLst/>
              <a:uLnTx/>
              <a:uFillTx/>
              <a:ea typeface="+mn-ea"/>
            </a:endParaRPr>
          </a:p>
        </p:txBody>
      </p:sp>
      <p:sp>
        <p:nvSpPr>
          <p:cNvPr id="13" name="矩形 12"/>
          <p:cNvSpPr/>
          <p:nvPr/>
        </p:nvSpPr>
        <p:spPr>
          <a:xfrm>
            <a:off x="571472" y="1714492"/>
            <a:ext cx="5572164" cy="2308324"/>
          </a:xfrm>
          <a:prstGeom prst="rect">
            <a:avLst/>
          </a:prstGeom>
        </p:spPr>
        <p:txBody>
          <a:bodyPr wrap="square">
            <a:spAutoFit/>
          </a:bodyPr>
          <a:lstStyle/>
          <a:p>
            <a:pPr>
              <a:buFont typeface="Arial" panose="020B0604020202020204" pitchFamily="34" charset="0"/>
              <a:buChar char="•"/>
            </a:pPr>
            <a:r>
              <a:rPr lang="en-US" altLang="zh-CN" sz="2400" dirty="0" smtClean="0"/>
              <a:t> buttons in the front replaced the band knots that had been in use for several thousands years </a:t>
            </a:r>
            <a:endParaRPr lang="en-US" altLang="zh-CN" sz="2400" dirty="0" smtClean="0"/>
          </a:p>
          <a:p>
            <a:pPr>
              <a:buFont typeface="Arial" panose="020B0604020202020204" pitchFamily="34" charset="0"/>
              <a:buChar char="•"/>
            </a:pPr>
            <a:r>
              <a:rPr lang="en-US" altLang="zh-CN" sz="2400" dirty="0" smtClean="0"/>
              <a:t> decorated with various striking adornments made of gold, jade, pearl, etc </a:t>
            </a:r>
            <a:endParaRPr lang="en-US" altLang="zh-CN" sz="2400" dirty="0" smtClean="0"/>
          </a:p>
          <a:p>
            <a:pPr>
              <a:buFont typeface="Arial" panose="020B0604020202020204" pitchFamily="34" charset="0"/>
              <a:buChar char="•"/>
            </a:pPr>
            <a:endParaRPr lang="en-US" altLang="zh-CN" sz="2400" dirty="0" smtClean="0"/>
          </a:p>
        </p:txBody>
      </p:sp>
      <p:pic>
        <p:nvPicPr>
          <p:cNvPr id="20" name="Picture 10" descr="W02008022352459018731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00760" y="1428740"/>
            <a:ext cx="2741613" cy="30416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slide(fromBottom)">
                                      <p:cBhvr>
                                        <p:cTn id="7" dur="500"/>
                                        <p:tgtEl>
                                          <p:spTgt spid="1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nodeType="clickEffect">
                                  <p:stCondLst>
                                    <p:cond delay="0"/>
                                  </p:stCondLst>
                                  <p:childTnLst>
                                    <p:set>
                                      <p:cBhvr>
                                        <p:cTn id="11" dur="1" fill="hold">
                                          <p:stCondLst>
                                            <p:cond delay="0"/>
                                          </p:stCondLst>
                                        </p:cTn>
                                        <p:tgtEl>
                                          <p:spTgt spid="13">
                                            <p:txEl>
                                              <p:pRg st="1" end="1"/>
                                            </p:txEl>
                                          </p:spTgt>
                                        </p:tgtEl>
                                        <p:attrNameLst>
                                          <p:attrName>style.visibility</p:attrName>
                                        </p:attrNameLst>
                                      </p:cBhvr>
                                      <p:to>
                                        <p:strVal val="visible"/>
                                      </p:to>
                                    </p:set>
                                    <p:animEffect transition="in" filter="slide(fromBottom)">
                                      <p:cBhvr>
                                        <p:cTn id="12" dur="500"/>
                                        <p:tgtEl>
                                          <p:spTgt spid="1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box(in)">
                                      <p:cBhvr>
                                        <p:cTn id="1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灯片编号占位符 1"/>
          <p:cNvSpPr>
            <a:spLocks noGrp="1"/>
          </p:cNvSpPr>
          <p:nvPr>
            <p:ph type="sldNum" sz="quarter" idx="12"/>
          </p:nvPr>
        </p:nvSpPr>
        <p:spPr bwMode="auto">
          <a:noFill/>
          <a:ln>
            <a:miter lim="800000"/>
          </a:ln>
        </p:spPr>
        <p:txBody>
          <a:bodyPr/>
          <a:lstStyle/>
          <a:p>
            <a:fld id="{AE6F6D0D-4381-4EB1-9191-FA7DE86B0BF3}" type="slidenum">
              <a:rPr lang="zh-CN" altLang="en-US"/>
            </a:fld>
            <a:endParaRPr lang="zh-CN" altLang="en-US"/>
          </a:p>
        </p:txBody>
      </p:sp>
      <p:grpSp>
        <p:nvGrpSpPr>
          <p:cNvPr id="2" name="组合 3"/>
          <p:cNvGrpSpPr/>
          <p:nvPr/>
        </p:nvGrpSpPr>
        <p:grpSpPr bwMode="auto">
          <a:xfrm>
            <a:off x="0" y="579233"/>
            <a:ext cx="9144000" cy="420086"/>
            <a:chOff x="0" y="133158"/>
            <a:chExt cx="9144000" cy="420086"/>
          </a:xfrm>
        </p:grpSpPr>
        <p:cxnSp>
          <p:nvCxnSpPr>
            <p:cNvPr id="16" name="直接连接符 15"/>
            <p:cNvCxnSpPr/>
            <p:nvPr/>
          </p:nvCxnSpPr>
          <p:spPr>
            <a:xfrm>
              <a:off x="4859338" y="343994"/>
              <a:ext cx="4284662"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pic>
          <p:nvPicPr>
            <p:cNvPr id="17" name="Picture 5" descr="G:\360data\重要数据\桌面\东京国际朝日学院\素材\kiri-kiku0156498982.png"/>
            <p:cNvPicPr>
              <a:picLocks noChangeAspect="1" noChangeArrowheads="1"/>
            </p:cNvPicPr>
            <p:nvPr/>
          </p:nvPicPr>
          <p:blipFill>
            <a:blip r:embed="rId1"/>
            <a:srcRect/>
            <a:stretch>
              <a:fillRect/>
            </a:stretch>
          </p:blipFill>
          <p:spPr bwMode="auto">
            <a:xfrm>
              <a:off x="4361957" y="133158"/>
              <a:ext cx="420086" cy="420086"/>
            </a:xfrm>
            <a:prstGeom prst="rect">
              <a:avLst/>
            </a:prstGeom>
            <a:noFill/>
            <a:ln w="9525">
              <a:noFill/>
              <a:miter lim="800000"/>
              <a:headEnd/>
              <a:tailEnd/>
            </a:ln>
          </p:spPr>
        </p:pic>
        <p:cxnSp>
          <p:nvCxnSpPr>
            <p:cNvPr id="18" name="直接连接符 17"/>
            <p:cNvCxnSpPr/>
            <p:nvPr/>
          </p:nvCxnSpPr>
          <p:spPr>
            <a:xfrm>
              <a:off x="0" y="343994"/>
              <a:ext cx="4284663"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grpSp>
      <p:sp>
        <p:nvSpPr>
          <p:cNvPr id="12" name="TextBox 8"/>
          <p:cNvSpPr txBox="1">
            <a:spLocks noChangeArrowheads="1"/>
          </p:cNvSpPr>
          <p:nvPr/>
        </p:nvSpPr>
        <p:spPr bwMode="auto">
          <a:xfrm>
            <a:off x="428596" y="142856"/>
            <a:ext cx="7929588" cy="646331"/>
          </a:xfrm>
          <a:prstGeom prst="rect">
            <a:avLst/>
          </a:prstGeom>
          <a:noFill/>
          <a:ln w="9525">
            <a:noFill/>
            <a:miter lim="800000"/>
          </a:ln>
        </p:spPr>
        <p:txBody>
          <a:bodyPr wrap="square">
            <a:spAutoFit/>
          </a:bodyPr>
          <a:lstStyle/>
          <a:p>
            <a:pPr defTabSz="878205" eaLnBrk="1" hangingPunct="1">
              <a:lnSpc>
                <a:spcPct val="120000"/>
              </a:lnSpc>
            </a:pPr>
            <a:r>
              <a:rPr lang="en-US" altLang="zh-CN" sz="3000" dirty="0" smtClean="0">
                <a:solidFill>
                  <a:srgbClr val="772C03"/>
                </a:solidFill>
                <a:latin typeface="Aharoni" panose="02010803020104030203" pitchFamily="2" charset="-79"/>
                <a:ea typeface="经典繁毛楷" panose="02010609000101010101" pitchFamily="49" charset="-122"/>
                <a:cs typeface="Aharoni" panose="02010803020104030203" pitchFamily="2" charset="-79"/>
              </a:rPr>
              <a:t>Development of Chinese Costume</a:t>
            </a:r>
            <a:endParaRPr lang="en-US" altLang="zh-CN" sz="3000" dirty="0" smtClean="0">
              <a:solidFill>
                <a:srgbClr val="772C03"/>
              </a:solidFill>
              <a:latin typeface="Aharoni" panose="02010803020104030203" pitchFamily="2" charset="-79"/>
              <a:ea typeface="经典繁毛楷" panose="02010609000101010101" pitchFamily="49" charset="-122"/>
              <a:cs typeface="Aharoni" panose="02010803020104030203" pitchFamily="2" charset="-79"/>
            </a:endParaRPr>
          </a:p>
        </p:txBody>
      </p:sp>
      <p:sp>
        <p:nvSpPr>
          <p:cNvPr id="19" name="矩形 18"/>
          <p:cNvSpPr/>
          <p:nvPr/>
        </p:nvSpPr>
        <p:spPr>
          <a:xfrm>
            <a:off x="2928926" y="1000112"/>
            <a:ext cx="3215689" cy="461665"/>
          </a:xfrm>
          <a:prstGeom prst="rect">
            <a:avLst/>
          </a:prstGeom>
        </p:spPr>
        <p:txBody>
          <a:bodyPr wrap="none">
            <a:spAutoFit/>
          </a:bodyPr>
          <a:lstStyle/>
          <a:p>
            <a:r>
              <a:rPr lang="en-US" altLang="zh-CN" sz="2400" dirty="0" smtClean="0">
                <a:solidFill>
                  <a:schemeClr val="accent6">
                    <a:lumMod val="50000"/>
                  </a:schemeClr>
                </a:solidFill>
              </a:rPr>
              <a:t>Clothes in Qing Dynasty</a:t>
            </a:r>
            <a:endParaRPr lang="zh-CN" altLang="en-US" sz="2400" dirty="0">
              <a:solidFill>
                <a:schemeClr val="accent6">
                  <a:lumMod val="50000"/>
                </a:schemeClr>
              </a:solidFill>
            </a:endParaRPr>
          </a:p>
        </p:txBody>
      </p:sp>
      <p:sp>
        <p:nvSpPr>
          <p:cNvPr id="21" name="Rectangle 3"/>
          <p:cNvSpPr txBox="1">
            <a:spLocks noChangeArrowheads="1"/>
          </p:cNvSpPr>
          <p:nvPr/>
        </p:nvSpPr>
        <p:spPr>
          <a:xfrm>
            <a:off x="457200" y="1600200"/>
            <a:ext cx="5329246" cy="4525963"/>
          </a:xfrm>
          <a:prstGeom prst="rect">
            <a:avLst/>
          </a:prstGeom>
        </p:spPr>
        <p:txBody>
          <a:bodyPr/>
          <a:lstStyle/>
          <a:p>
            <a:pPr marL="363855" marR="0" lvl="0" indent="-363855" algn="l" defTabSz="971550" rtl="0" eaLnBrk="0" fontAlgn="base" latinLnBrk="0" hangingPunct="0">
              <a:lnSpc>
                <a:spcPct val="100000"/>
              </a:lnSpc>
              <a:spcBef>
                <a:spcPct val="20000"/>
              </a:spcBef>
              <a:spcAft>
                <a:spcPct val="0"/>
              </a:spcAft>
              <a:buClrTx/>
              <a:buSzTx/>
              <a:buFont typeface="Arial" panose="020B0604020202020204" pitchFamily="34" charset="0"/>
              <a:buChar char="•"/>
              <a:defRPr/>
            </a:pPr>
            <a:endParaRPr kumimoji="0" lang="en-US" altLang="zh-CN" sz="2400" i="0" u="none" strike="noStrike" kern="1200" cap="none" spc="0" normalizeH="0" baseline="0" noProof="0" dirty="0">
              <a:ln>
                <a:noFill/>
              </a:ln>
              <a:solidFill>
                <a:schemeClr val="tx1"/>
              </a:solidFill>
              <a:effectLst/>
              <a:uLnTx/>
              <a:uFillTx/>
              <a:ea typeface="+mn-ea"/>
            </a:endParaRPr>
          </a:p>
        </p:txBody>
      </p:sp>
      <p:sp>
        <p:nvSpPr>
          <p:cNvPr id="13" name="矩形 12"/>
          <p:cNvSpPr/>
          <p:nvPr/>
        </p:nvSpPr>
        <p:spPr>
          <a:xfrm>
            <a:off x="571472" y="1714492"/>
            <a:ext cx="8286808" cy="1569660"/>
          </a:xfrm>
          <a:prstGeom prst="rect">
            <a:avLst/>
          </a:prstGeom>
        </p:spPr>
        <p:txBody>
          <a:bodyPr wrap="square">
            <a:spAutoFit/>
          </a:bodyPr>
          <a:lstStyle/>
          <a:p>
            <a:pPr>
              <a:buFont typeface="Arial" panose="020B0604020202020204" pitchFamily="34" charset="0"/>
              <a:buChar char="•"/>
            </a:pPr>
            <a:r>
              <a:rPr lang="en-US" altLang="zh-CN" sz="2400" dirty="0" smtClean="0"/>
              <a:t> there was no limitation to one style and natural beauty </a:t>
            </a:r>
            <a:endParaRPr lang="en-US" altLang="zh-CN" sz="2400" dirty="0" smtClean="0"/>
          </a:p>
          <a:p>
            <a:r>
              <a:rPr lang="en-US" altLang="zh-CN" sz="2400" dirty="0" smtClean="0"/>
              <a:t>  was advocated </a:t>
            </a:r>
            <a:endParaRPr lang="en-US" altLang="zh-CN" sz="2400" dirty="0" smtClean="0"/>
          </a:p>
          <a:p>
            <a:pPr>
              <a:buFont typeface="Arial" panose="020B0604020202020204" pitchFamily="34" charset="0"/>
              <a:buChar char="•"/>
            </a:pPr>
            <a:r>
              <a:rPr lang="en-US" altLang="zh-CN" sz="2400" dirty="0" smtClean="0"/>
              <a:t> elegant and poised </a:t>
            </a:r>
            <a:endParaRPr lang="en-US" altLang="zh-CN" sz="2400" dirty="0" smtClean="0"/>
          </a:p>
          <a:p>
            <a:pPr>
              <a:buFont typeface="Arial" panose="020B0604020202020204" pitchFamily="34" charset="0"/>
              <a:buChar char="•"/>
            </a:pPr>
            <a:r>
              <a:rPr lang="en-US" altLang="zh-CN" sz="2400" dirty="0" smtClean="0"/>
              <a:t> people’s status is reflected in their clothes </a:t>
            </a:r>
            <a:endParaRPr lang="en-US" altLang="zh-CN" sz="2400" dirty="0"/>
          </a:p>
        </p:txBody>
      </p:sp>
      <p:pic>
        <p:nvPicPr>
          <p:cNvPr id="60418" name="Picture 2" descr="http://www.lishiti.com/uploads/allimg/120519/121U03243_9.jpg"/>
          <p:cNvPicPr>
            <a:picLocks noChangeAspect="1" noChangeArrowheads="1"/>
          </p:cNvPicPr>
          <p:nvPr/>
        </p:nvPicPr>
        <p:blipFill>
          <a:blip r:embed="rId2"/>
          <a:srcRect/>
          <a:stretch>
            <a:fillRect/>
          </a:stretch>
        </p:blipFill>
        <p:spPr bwMode="auto">
          <a:xfrm>
            <a:off x="3500430" y="3286128"/>
            <a:ext cx="2311710" cy="2124072"/>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slide(fromBottom)">
                                      <p:cBhvr>
                                        <p:cTn id="7" dur="500"/>
                                        <p:tgtEl>
                                          <p:spTgt spid="1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nodeType="clickEffect">
                                  <p:stCondLst>
                                    <p:cond delay="0"/>
                                  </p:stCondLst>
                                  <p:childTnLst>
                                    <p:set>
                                      <p:cBhvr>
                                        <p:cTn id="11" dur="1" fill="hold">
                                          <p:stCondLst>
                                            <p:cond delay="0"/>
                                          </p:stCondLst>
                                        </p:cTn>
                                        <p:tgtEl>
                                          <p:spTgt spid="13">
                                            <p:txEl>
                                              <p:pRg st="2" end="2"/>
                                            </p:txEl>
                                          </p:spTgt>
                                        </p:tgtEl>
                                        <p:attrNameLst>
                                          <p:attrName>style.visibility</p:attrName>
                                        </p:attrNameLst>
                                      </p:cBhvr>
                                      <p:to>
                                        <p:strVal val="visible"/>
                                      </p:to>
                                    </p:set>
                                    <p:animEffect transition="in" filter="slide(fromBottom)">
                                      <p:cBhvr>
                                        <p:cTn id="12" dur="500"/>
                                        <p:tgtEl>
                                          <p:spTgt spid="1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nodeType="clickEffect">
                                  <p:stCondLst>
                                    <p:cond delay="0"/>
                                  </p:stCondLst>
                                  <p:childTnLst>
                                    <p:set>
                                      <p:cBhvr>
                                        <p:cTn id="16" dur="1" fill="hold">
                                          <p:stCondLst>
                                            <p:cond delay="0"/>
                                          </p:stCondLst>
                                        </p:cTn>
                                        <p:tgtEl>
                                          <p:spTgt spid="13">
                                            <p:txEl>
                                              <p:pRg st="3" end="3"/>
                                            </p:txEl>
                                          </p:spTgt>
                                        </p:tgtEl>
                                        <p:attrNameLst>
                                          <p:attrName>style.visibility</p:attrName>
                                        </p:attrNameLst>
                                      </p:cBhvr>
                                      <p:to>
                                        <p:strVal val="visible"/>
                                      </p:to>
                                    </p:set>
                                    <p:animEffect transition="in" filter="slide(fromBottom)">
                                      <p:cBhvr>
                                        <p:cTn id="17" dur="500"/>
                                        <p:tgtEl>
                                          <p:spTgt spid="1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灯片编号占位符 1"/>
          <p:cNvSpPr>
            <a:spLocks noGrp="1"/>
          </p:cNvSpPr>
          <p:nvPr>
            <p:ph type="sldNum" sz="quarter" idx="12"/>
          </p:nvPr>
        </p:nvSpPr>
        <p:spPr bwMode="auto">
          <a:noFill/>
          <a:ln>
            <a:miter lim="800000"/>
          </a:ln>
        </p:spPr>
        <p:txBody>
          <a:bodyPr/>
          <a:lstStyle/>
          <a:p>
            <a:fld id="{AE6F6D0D-4381-4EB1-9191-FA7DE86B0BF3}" type="slidenum">
              <a:rPr lang="zh-CN" altLang="en-US"/>
            </a:fld>
            <a:endParaRPr lang="zh-CN" altLang="en-US"/>
          </a:p>
        </p:txBody>
      </p:sp>
      <p:grpSp>
        <p:nvGrpSpPr>
          <p:cNvPr id="2" name="组合 3"/>
          <p:cNvGrpSpPr/>
          <p:nvPr/>
        </p:nvGrpSpPr>
        <p:grpSpPr bwMode="auto">
          <a:xfrm>
            <a:off x="0" y="579233"/>
            <a:ext cx="9144000" cy="420086"/>
            <a:chOff x="0" y="133158"/>
            <a:chExt cx="9144000" cy="420086"/>
          </a:xfrm>
        </p:grpSpPr>
        <p:cxnSp>
          <p:nvCxnSpPr>
            <p:cNvPr id="16" name="直接连接符 15"/>
            <p:cNvCxnSpPr/>
            <p:nvPr/>
          </p:nvCxnSpPr>
          <p:spPr>
            <a:xfrm>
              <a:off x="4859338" y="343994"/>
              <a:ext cx="4284662"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pic>
          <p:nvPicPr>
            <p:cNvPr id="17" name="Picture 5" descr="G:\360data\重要数据\桌面\东京国际朝日学院\素材\kiri-kiku0156498982.png"/>
            <p:cNvPicPr>
              <a:picLocks noChangeAspect="1" noChangeArrowheads="1"/>
            </p:cNvPicPr>
            <p:nvPr/>
          </p:nvPicPr>
          <p:blipFill>
            <a:blip r:embed="rId1"/>
            <a:srcRect/>
            <a:stretch>
              <a:fillRect/>
            </a:stretch>
          </p:blipFill>
          <p:spPr bwMode="auto">
            <a:xfrm>
              <a:off x="4361957" y="133158"/>
              <a:ext cx="420086" cy="420086"/>
            </a:xfrm>
            <a:prstGeom prst="rect">
              <a:avLst/>
            </a:prstGeom>
            <a:noFill/>
            <a:ln w="9525">
              <a:noFill/>
              <a:miter lim="800000"/>
              <a:headEnd/>
              <a:tailEnd/>
            </a:ln>
          </p:spPr>
        </p:pic>
        <p:cxnSp>
          <p:nvCxnSpPr>
            <p:cNvPr id="18" name="直接连接符 17"/>
            <p:cNvCxnSpPr/>
            <p:nvPr/>
          </p:nvCxnSpPr>
          <p:spPr>
            <a:xfrm>
              <a:off x="0" y="343994"/>
              <a:ext cx="4284663"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grpSp>
      <p:sp>
        <p:nvSpPr>
          <p:cNvPr id="12" name="TextBox 8"/>
          <p:cNvSpPr txBox="1">
            <a:spLocks noChangeArrowheads="1"/>
          </p:cNvSpPr>
          <p:nvPr/>
        </p:nvSpPr>
        <p:spPr bwMode="auto">
          <a:xfrm>
            <a:off x="428596" y="142856"/>
            <a:ext cx="7929588" cy="646331"/>
          </a:xfrm>
          <a:prstGeom prst="rect">
            <a:avLst/>
          </a:prstGeom>
          <a:noFill/>
          <a:ln w="9525">
            <a:noFill/>
            <a:miter lim="800000"/>
          </a:ln>
        </p:spPr>
        <p:txBody>
          <a:bodyPr wrap="square">
            <a:spAutoFit/>
          </a:bodyPr>
          <a:lstStyle/>
          <a:p>
            <a:pPr defTabSz="878205" eaLnBrk="1" hangingPunct="1">
              <a:lnSpc>
                <a:spcPct val="120000"/>
              </a:lnSpc>
            </a:pPr>
            <a:r>
              <a:rPr lang="en-US" altLang="zh-CN" sz="3000" dirty="0" smtClean="0">
                <a:solidFill>
                  <a:srgbClr val="772C03"/>
                </a:solidFill>
                <a:latin typeface="Aharoni" panose="02010803020104030203" pitchFamily="2" charset="-79"/>
                <a:ea typeface="经典繁毛楷" panose="02010609000101010101" pitchFamily="49" charset="-122"/>
                <a:cs typeface="Aharoni" panose="02010803020104030203" pitchFamily="2" charset="-79"/>
              </a:rPr>
              <a:t>Development of Chinese Costume</a:t>
            </a:r>
            <a:endParaRPr lang="en-US" altLang="zh-CN" sz="3000" dirty="0" smtClean="0">
              <a:solidFill>
                <a:srgbClr val="772C03"/>
              </a:solidFill>
              <a:latin typeface="Aharoni" panose="02010803020104030203" pitchFamily="2" charset="-79"/>
              <a:ea typeface="经典繁毛楷" panose="02010609000101010101" pitchFamily="49" charset="-122"/>
              <a:cs typeface="Aharoni" panose="02010803020104030203" pitchFamily="2" charset="-79"/>
            </a:endParaRPr>
          </a:p>
        </p:txBody>
      </p:sp>
      <p:sp>
        <p:nvSpPr>
          <p:cNvPr id="19" name="矩形 18"/>
          <p:cNvSpPr/>
          <p:nvPr/>
        </p:nvSpPr>
        <p:spPr>
          <a:xfrm>
            <a:off x="2928926" y="1000112"/>
            <a:ext cx="3102965" cy="461665"/>
          </a:xfrm>
          <a:prstGeom prst="rect">
            <a:avLst/>
          </a:prstGeom>
        </p:spPr>
        <p:txBody>
          <a:bodyPr wrap="none">
            <a:spAutoFit/>
          </a:bodyPr>
          <a:lstStyle/>
          <a:p>
            <a:r>
              <a:rPr lang="en-US" altLang="zh-CN" sz="2400" dirty="0" smtClean="0">
                <a:solidFill>
                  <a:schemeClr val="accent6">
                    <a:lumMod val="50000"/>
                  </a:schemeClr>
                </a:solidFill>
              </a:rPr>
              <a:t>Clothes in Modern Day</a:t>
            </a:r>
            <a:endParaRPr lang="zh-CN" altLang="en-US" sz="2400" dirty="0">
              <a:solidFill>
                <a:schemeClr val="accent6">
                  <a:lumMod val="50000"/>
                </a:schemeClr>
              </a:solidFill>
            </a:endParaRPr>
          </a:p>
        </p:txBody>
      </p:sp>
      <p:sp>
        <p:nvSpPr>
          <p:cNvPr id="21" name="Rectangle 3"/>
          <p:cNvSpPr txBox="1">
            <a:spLocks noChangeArrowheads="1"/>
          </p:cNvSpPr>
          <p:nvPr/>
        </p:nvSpPr>
        <p:spPr>
          <a:xfrm>
            <a:off x="457200" y="1600200"/>
            <a:ext cx="5329246" cy="4525963"/>
          </a:xfrm>
          <a:prstGeom prst="rect">
            <a:avLst/>
          </a:prstGeom>
        </p:spPr>
        <p:txBody>
          <a:bodyPr/>
          <a:lstStyle/>
          <a:p>
            <a:pPr marL="363855" marR="0" lvl="0" indent="-363855" algn="l" defTabSz="971550" rtl="0" eaLnBrk="0" fontAlgn="base" latinLnBrk="0" hangingPunct="0">
              <a:lnSpc>
                <a:spcPct val="100000"/>
              </a:lnSpc>
              <a:spcBef>
                <a:spcPct val="20000"/>
              </a:spcBef>
              <a:spcAft>
                <a:spcPct val="0"/>
              </a:spcAft>
              <a:buClrTx/>
              <a:buSzTx/>
              <a:buFont typeface="Arial" panose="020B0604020202020204" pitchFamily="34" charset="0"/>
              <a:buChar char="•"/>
              <a:defRPr/>
            </a:pPr>
            <a:endParaRPr kumimoji="0" lang="en-US" altLang="zh-CN" sz="2400" i="0" u="none" strike="noStrike" kern="1200" cap="none" spc="0" normalizeH="0" baseline="0" noProof="0" dirty="0">
              <a:ln>
                <a:noFill/>
              </a:ln>
              <a:solidFill>
                <a:schemeClr val="tx1"/>
              </a:solidFill>
              <a:effectLst/>
              <a:uLnTx/>
              <a:uFillTx/>
              <a:ea typeface="+mn-ea"/>
            </a:endParaRPr>
          </a:p>
        </p:txBody>
      </p:sp>
      <p:sp>
        <p:nvSpPr>
          <p:cNvPr id="13" name="矩形 12"/>
          <p:cNvSpPr/>
          <p:nvPr/>
        </p:nvSpPr>
        <p:spPr>
          <a:xfrm>
            <a:off x="571472" y="1714492"/>
            <a:ext cx="7715304" cy="830997"/>
          </a:xfrm>
          <a:prstGeom prst="rect">
            <a:avLst/>
          </a:prstGeom>
        </p:spPr>
        <p:txBody>
          <a:bodyPr wrap="square">
            <a:spAutoFit/>
          </a:bodyPr>
          <a:lstStyle/>
          <a:p>
            <a:pPr>
              <a:buFont typeface="Arial" panose="020B0604020202020204" pitchFamily="34" charset="0"/>
              <a:buChar char="•"/>
            </a:pPr>
            <a:r>
              <a:rPr lang="en-US" altLang="zh-CN" sz="2400" dirty="0" smtClean="0"/>
              <a:t> influenced by Western costumes </a:t>
            </a:r>
            <a:endParaRPr lang="en-US" altLang="zh-CN" sz="2400" dirty="0" smtClean="0"/>
          </a:p>
          <a:p>
            <a:pPr>
              <a:buFont typeface="Arial" panose="020B0604020202020204" pitchFamily="34" charset="0"/>
              <a:buChar char="•"/>
            </a:pPr>
            <a:r>
              <a:rPr lang="en-US" altLang="zh-CN" sz="2400" dirty="0" smtClean="0"/>
              <a:t> traditional elements are added into modern clothes  </a:t>
            </a:r>
            <a:endParaRPr lang="en-US" altLang="zh-CN" sz="2400" dirty="0"/>
          </a:p>
        </p:txBody>
      </p:sp>
      <p:pic>
        <p:nvPicPr>
          <p:cNvPr id="24578" name="Picture 2" descr="步行,时尚,长发,快乐,舞台_d9e66e099_青年时尚女人_创意图片_Getty Images China"/>
          <p:cNvPicPr>
            <a:picLocks noChangeAspect="1" noChangeArrowheads="1"/>
          </p:cNvPicPr>
          <p:nvPr/>
        </p:nvPicPr>
        <p:blipFill>
          <a:blip r:embed="rId2"/>
          <a:srcRect/>
          <a:stretch>
            <a:fillRect/>
          </a:stretch>
        </p:blipFill>
        <p:spPr bwMode="auto">
          <a:xfrm>
            <a:off x="3500430" y="2857500"/>
            <a:ext cx="1814503" cy="2509951"/>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slide(fromBottom)">
                                      <p:cBhvr>
                                        <p:cTn id="7" dur="500"/>
                                        <p:tgtEl>
                                          <p:spTgt spid="1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nodeType="clickEffect">
                                  <p:stCondLst>
                                    <p:cond delay="0"/>
                                  </p:stCondLst>
                                  <p:childTnLst>
                                    <p:set>
                                      <p:cBhvr>
                                        <p:cTn id="11" dur="1" fill="hold">
                                          <p:stCondLst>
                                            <p:cond delay="0"/>
                                          </p:stCondLst>
                                        </p:cTn>
                                        <p:tgtEl>
                                          <p:spTgt spid="13">
                                            <p:txEl>
                                              <p:pRg st="1" end="1"/>
                                            </p:txEl>
                                          </p:spTgt>
                                        </p:tgtEl>
                                        <p:attrNameLst>
                                          <p:attrName>style.visibility</p:attrName>
                                        </p:attrNameLst>
                                      </p:cBhvr>
                                      <p:to>
                                        <p:strVal val="visible"/>
                                      </p:to>
                                    </p:set>
                                    <p:animEffect transition="in" filter="slide(fromBottom)">
                                      <p:cBhvr>
                                        <p:cTn id="12" dur="500"/>
                                        <p:tgtEl>
                                          <p:spTgt spid="1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3" name="Picture 1"/>
          <p:cNvPicPr>
            <a:picLocks noChangeAspect="1" noChangeArrowheads="1"/>
          </p:cNvPicPr>
          <p:nvPr/>
        </p:nvPicPr>
        <p:blipFill>
          <a:blip r:embed="rId1"/>
          <a:srcRect/>
          <a:stretch>
            <a:fillRect/>
          </a:stretch>
        </p:blipFill>
        <p:spPr bwMode="auto">
          <a:xfrm>
            <a:off x="2643174" y="1071550"/>
            <a:ext cx="3857652" cy="3643338"/>
          </a:xfrm>
          <a:prstGeom prst="rect">
            <a:avLst/>
          </a:prstGeom>
          <a:noFill/>
          <a:ln w="9525">
            <a:noFill/>
            <a:miter lim="800000"/>
            <a:headEnd/>
            <a:tailEnd/>
          </a:ln>
          <a:effectLst/>
        </p:spPr>
      </p:pic>
      <p:sp>
        <p:nvSpPr>
          <p:cNvPr id="15362" name="灯片编号占位符 3"/>
          <p:cNvSpPr>
            <a:spLocks noGrp="1"/>
          </p:cNvSpPr>
          <p:nvPr>
            <p:ph type="sldNum" sz="quarter" idx="12"/>
          </p:nvPr>
        </p:nvSpPr>
        <p:spPr bwMode="auto">
          <a:noFill/>
          <a:ln>
            <a:miter lim="800000"/>
          </a:ln>
        </p:spPr>
        <p:txBody>
          <a:bodyPr/>
          <a:lstStyle/>
          <a:p>
            <a:fld id="{1199A1A6-EF60-4BD5-8CF6-6D5B9433BF84}" type="slidenum">
              <a:rPr lang="zh-CN" altLang="en-US"/>
            </a:fld>
            <a:endParaRPr lang="zh-CN" altLang="en-US"/>
          </a:p>
        </p:txBody>
      </p:sp>
      <p:pic>
        <p:nvPicPr>
          <p:cNvPr id="15363" name="Picture 2" descr="C:\Documents and Settings\Administrator\桌面\东京国际朝日学院\14545531.png"/>
          <p:cNvPicPr>
            <a:picLocks noChangeAspect="1" noChangeArrowheads="1"/>
          </p:cNvPicPr>
          <p:nvPr/>
        </p:nvPicPr>
        <p:blipFill>
          <a:blip r:embed="rId2" cstate="print"/>
          <a:srcRect/>
          <a:stretch>
            <a:fillRect/>
          </a:stretch>
        </p:blipFill>
        <p:spPr bwMode="auto">
          <a:xfrm>
            <a:off x="-12700" y="4075113"/>
            <a:ext cx="2208213" cy="1639887"/>
          </a:xfrm>
          <a:prstGeom prst="rect">
            <a:avLst/>
          </a:prstGeom>
          <a:noFill/>
          <a:ln w="9525">
            <a:noFill/>
            <a:miter lim="800000"/>
            <a:headEnd/>
            <a:tailEnd/>
          </a:ln>
        </p:spPr>
      </p:pic>
      <p:pic>
        <p:nvPicPr>
          <p:cNvPr id="15367" name="Picture 4" descr="C:\Documents and Settings\Administrator\桌面\素材\miaoyu1.png"/>
          <p:cNvPicPr>
            <a:picLocks noChangeAspect="1" noChangeArrowheads="1"/>
          </p:cNvPicPr>
          <p:nvPr/>
        </p:nvPicPr>
        <p:blipFill>
          <a:blip r:embed="rId3"/>
          <a:srcRect/>
          <a:stretch>
            <a:fillRect/>
          </a:stretch>
        </p:blipFill>
        <p:spPr bwMode="auto">
          <a:xfrm>
            <a:off x="7092950" y="0"/>
            <a:ext cx="2044700" cy="1924050"/>
          </a:xfrm>
          <a:prstGeom prst="rect">
            <a:avLst/>
          </a:prstGeom>
          <a:noFill/>
          <a:ln w="9525">
            <a:noFill/>
            <a:miter lim="800000"/>
            <a:headEnd/>
            <a:tailEnd/>
          </a:ln>
        </p:spPr>
      </p:pic>
      <p:sp>
        <p:nvSpPr>
          <p:cNvPr id="17" name="圆角矩形 16"/>
          <p:cNvSpPr/>
          <p:nvPr/>
        </p:nvSpPr>
        <p:spPr>
          <a:xfrm>
            <a:off x="3500430" y="2071682"/>
            <a:ext cx="2214578" cy="1428760"/>
          </a:xfrm>
          <a:prstGeom prst="roundRect">
            <a:avLst/>
          </a:prstGeom>
          <a:ln>
            <a:solidFill>
              <a:schemeClr val="accent6">
                <a:lumMod val="50000"/>
              </a:schemeClr>
            </a:solidFill>
          </a:ln>
        </p:spPr>
        <p:style>
          <a:lnRef idx="2">
            <a:schemeClr val="accent2"/>
          </a:lnRef>
          <a:fillRef idx="1">
            <a:schemeClr val="lt1"/>
          </a:fillRef>
          <a:effectRef idx="0">
            <a:schemeClr val="accent2"/>
          </a:effectRef>
          <a:fontRef idx="minor">
            <a:schemeClr val="dk1"/>
          </a:fontRef>
        </p:style>
        <p:txBody>
          <a:bodyPr rtlCol="0" anchor="ctr"/>
          <a:lstStyle/>
          <a:p>
            <a:pPr lvl="0" algn="ctr" defTabSz="878205">
              <a:lnSpc>
                <a:spcPct val="120000"/>
              </a:lnSpc>
            </a:pPr>
            <a:r>
              <a:rPr lang="en-US" altLang="zh-CN" sz="2600" dirty="0" smtClean="0">
                <a:solidFill>
                  <a:prstClr val="black"/>
                </a:solidFill>
                <a:latin typeface="Aharoni" panose="02010803020104030203" pitchFamily="2" charset="-79"/>
                <a:ea typeface="微软雅黑" panose="020B0503020204020204" pitchFamily="34" charset="-122"/>
                <a:cs typeface="Aharoni" panose="02010803020104030203" pitchFamily="2" charset="-79"/>
              </a:rPr>
              <a:t>Chapter </a:t>
            </a:r>
            <a:r>
              <a:rPr lang="en-US" altLang="zh-CN" sz="3200" dirty="0" smtClean="0">
                <a:solidFill>
                  <a:prstClr val="black"/>
                </a:solidFill>
                <a:latin typeface="Aharoni" panose="02010803020104030203" pitchFamily="2" charset="-79"/>
                <a:ea typeface="微软雅黑" panose="020B0503020204020204" pitchFamily="34" charset="-122"/>
                <a:cs typeface="Aharoni" panose="02010803020104030203" pitchFamily="2" charset="-79"/>
              </a:rPr>
              <a:t>9</a:t>
            </a:r>
            <a:r>
              <a:rPr lang="en-US" altLang="zh-CN" sz="2600" dirty="0" smtClean="0">
                <a:solidFill>
                  <a:prstClr val="black"/>
                </a:solidFill>
                <a:latin typeface="Aharoni" panose="02010803020104030203" pitchFamily="2" charset="-79"/>
                <a:ea typeface="微软雅黑" panose="020B0503020204020204" pitchFamily="34" charset="-122"/>
                <a:cs typeface="Aharoni" panose="02010803020104030203" pitchFamily="2" charset="-79"/>
              </a:rPr>
              <a:t> Costume &amp; Adornment</a:t>
            </a:r>
            <a:endParaRPr lang="en-US" altLang="zh-CN" sz="2600" dirty="0" smtClean="0">
              <a:solidFill>
                <a:prstClr val="black"/>
              </a:solidFill>
              <a:latin typeface="Aharoni" panose="02010803020104030203" pitchFamily="2" charset="-79"/>
              <a:ea typeface="微软雅黑" panose="020B0503020204020204" pitchFamily="34" charset="-122"/>
              <a:cs typeface="Aharoni" panose="02010803020104030203" pitchFamily="2" charset="-79"/>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灯片编号占位符 1"/>
          <p:cNvSpPr>
            <a:spLocks noGrp="1"/>
          </p:cNvSpPr>
          <p:nvPr>
            <p:ph type="sldNum" sz="quarter" idx="12"/>
          </p:nvPr>
        </p:nvSpPr>
        <p:spPr bwMode="auto">
          <a:noFill/>
          <a:ln>
            <a:miter lim="800000"/>
          </a:ln>
        </p:spPr>
        <p:txBody>
          <a:bodyPr/>
          <a:lstStyle/>
          <a:p>
            <a:fld id="{AE6F6D0D-4381-4EB1-9191-FA7DE86B0BF3}" type="slidenum">
              <a:rPr lang="zh-CN" altLang="en-US"/>
            </a:fld>
            <a:endParaRPr lang="zh-CN" altLang="en-US" dirty="0"/>
          </a:p>
        </p:txBody>
      </p:sp>
      <p:grpSp>
        <p:nvGrpSpPr>
          <p:cNvPr id="2" name="组合 3"/>
          <p:cNvGrpSpPr/>
          <p:nvPr/>
        </p:nvGrpSpPr>
        <p:grpSpPr bwMode="auto">
          <a:xfrm>
            <a:off x="0" y="579233"/>
            <a:ext cx="9144000" cy="420086"/>
            <a:chOff x="0" y="133158"/>
            <a:chExt cx="9144000" cy="420086"/>
          </a:xfrm>
        </p:grpSpPr>
        <p:cxnSp>
          <p:nvCxnSpPr>
            <p:cNvPr id="16" name="直接连接符 15"/>
            <p:cNvCxnSpPr/>
            <p:nvPr/>
          </p:nvCxnSpPr>
          <p:spPr>
            <a:xfrm>
              <a:off x="4859338" y="343994"/>
              <a:ext cx="4284662"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pic>
          <p:nvPicPr>
            <p:cNvPr id="17" name="Picture 5" descr="G:\360data\重要数据\桌面\东京国际朝日学院\素材\kiri-kiku0156498982.png"/>
            <p:cNvPicPr>
              <a:picLocks noChangeAspect="1" noChangeArrowheads="1"/>
            </p:cNvPicPr>
            <p:nvPr/>
          </p:nvPicPr>
          <p:blipFill>
            <a:blip r:embed="rId1"/>
            <a:srcRect/>
            <a:stretch>
              <a:fillRect/>
            </a:stretch>
          </p:blipFill>
          <p:spPr bwMode="auto">
            <a:xfrm>
              <a:off x="4361957" y="133158"/>
              <a:ext cx="420086" cy="420086"/>
            </a:xfrm>
            <a:prstGeom prst="rect">
              <a:avLst/>
            </a:prstGeom>
            <a:noFill/>
            <a:ln w="9525">
              <a:noFill/>
              <a:miter lim="800000"/>
              <a:headEnd/>
              <a:tailEnd/>
            </a:ln>
          </p:spPr>
        </p:pic>
        <p:cxnSp>
          <p:nvCxnSpPr>
            <p:cNvPr id="18" name="直接连接符 17"/>
            <p:cNvCxnSpPr/>
            <p:nvPr/>
          </p:nvCxnSpPr>
          <p:spPr>
            <a:xfrm>
              <a:off x="0" y="343994"/>
              <a:ext cx="4284663"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grpSp>
      <p:sp>
        <p:nvSpPr>
          <p:cNvPr id="12" name="TextBox 8"/>
          <p:cNvSpPr txBox="1">
            <a:spLocks noChangeArrowheads="1"/>
          </p:cNvSpPr>
          <p:nvPr/>
        </p:nvSpPr>
        <p:spPr bwMode="auto">
          <a:xfrm>
            <a:off x="428596" y="142856"/>
            <a:ext cx="7929588" cy="646331"/>
          </a:xfrm>
          <a:prstGeom prst="rect">
            <a:avLst/>
          </a:prstGeom>
          <a:noFill/>
          <a:ln w="9525">
            <a:noFill/>
            <a:miter lim="800000"/>
          </a:ln>
        </p:spPr>
        <p:txBody>
          <a:bodyPr wrap="square">
            <a:spAutoFit/>
          </a:bodyPr>
          <a:lstStyle/>
          <a:p>
            <a:pPr defTabSz="878205" eaLnBrk="1" hangingPunct="1">
              <a:lnSpc>
                <a:spcPct val="120000"/>
              </a:lnSpc>
            </a:pPr>
            <a:r>
              <a:rPr lang="en-US" altLang="zh-CN" sz="3000" dirty="0" smtClean="0">
                <a:solidFill>
                  <a:srgbClr val="772C03"/>
                </a:solidFill>
                <a:latin typeface="Aharoni" panose="02010803020104030203" pitchFamily="2" charset="-79"/>
                <a:ea typeface="经典繁毛楷" panose="02010609000101010101" pitchFamily="49" charset="-122"/>
                <a:cs typeface="Aharoni" panose="02010803020104030203" pitchFamily="2" charset="-79"/>
              </a:rPr>
              <a:t>Development of Chinese Costume</a:t>
            </a:r>
            <a:endParaRPr lang="en-US" altLang="zh-CN" sz="3000" dirty="0" smtClean="0">
              <a:solidFill>
                <a:srgbClr val="772C03"/>
              </a:solidFill>
              <a:latin typeface="Aharoni" panose="02010803020104030203" pitchFamily="2" charset="-79"/>
              <a:ea typeface="经典繁毛楷" panose="02010609000101010101" pitchFamily="49" charset="-122"/>
              <a:cs typeface="Aharoni" panose="02010803020104030203" pitchFamily="2" charset="-79"/>
            </a:endParaRPr>
          </a:p>
        </p:txBody>
      </p:sp>
      <p:sp>
        <p:nvSpPr>
          <p:cNvPr id="19" name="矩形 18"/>
          <p:cNvSpPr/>
          <p:nvPr/>
        </p:nvSpPr>
        <p:spPr>
          <a:xfrm>
            <a:off x="4000496" y="1000112"/>
            <a:ext cx="1358064" cy="461665"/>
          </a:xfrm>
          <a:prstGeom prst="rect">
            <a:avLst/>
          </a:prstGeom>
        </p:spPr>
        <p:txBody>
          <a:bodyPr wrap="none">
            <a:spAutoFit/>
          </a:bodyPr>
          <a:lstStyle/>
          <a:p>
            <a:r>
              <a:rPr lang="en-US" altLang="zh-CN" sz="2400" dirty="0" smtClean="0">
                <a:solidFill>
                  <a:schemeClr val="accent6">
                    <a:lumMod val="50000"/>
                  </a:schemeClr>
                </a:solidFill>
              </a:rPr>
              <a:t>Fun Time</a:t>
            </a:r>
            <a:endParaRPr lang="zh-CN" altLang="en-US" sz="2400" dirty="0">
              <a:solidFill>
                <a:schemeClr val="accent6">
                  <a:lumMod val="50000"/>
                </a:schemeClr>
              </a:solidFill>
            </a:endParaRPr>
          </a:p>
        </p:txBody>
      </p:sp>
      <p:sp>
        <p:nvSpPr>
          <p:cNvPr id="21" name="Rectangle 3"/>
          <p:cNvSpPr txBox="1">
            <a:spLocks noChangeArrowheads="1"/>
          </p:cNvSpPr>
          <p:nvPr/>
        </p:nvSpPr>
        <p:spPr>
          <a:xfrm>
            <a:off x="457200" y="1600200"/>
            <a:ext cx="5329246" cy="4525963"/>
          </a:xfrm>
          <a:prstGeom prst="rect">
            <a:avLst/>
          </a:prstGeom>
        </p:spPr>
        <p:txBody>
          <a:bodyPr/>
          <a:lstStyle/>
          <a:p>
            <a:pPr marL="363855" marR="0" lvl="0" indent="-363855" algn="l" defTabSz="971550" rtl="0" eaLnBrk="0" fontAlgn="base" latinLnBrk="0" hangingPunct="0">
              <a:lnSpc>
                <a:spcPct val="100000"/>
              </a:lnSpc>
              <a:spcBef>
                <a:spcPct val="20000"/>
              </a:spcBef>
              <a:spcAft>
                <a:spcPct val="0"/>
              </a:spcAft>
              <a:buClrTx/>
              <a:buSzTx/>
              <a:buFont typeface="Arial" panose="020B0604020202020204" pitchFamily="34" charset="0"/>
              <a:buChar char="•"/>
              <a:defRPr/>
            </a:pPr>
            <a:endParaRPr kumimoji="0" lang="en-US" altLang="zh-CN" sz="2400" i="0" u="none" strike="noStrike" kern="1200" cap="none" spc="0" normalizeH="0" baseline="0" noProof="0" dirty="0">
              <a:ln>
                <a:noFill/>
              </a:ln>
              <a:solidFill>
                <a:schemeClr val="tx1"/>
              </a:solidFill>
              <a:effectLst/>
              <a:uLnTx/>
              <a:uFillTx/>
              <a:ea typeface="+mn-ea"/>
            </a:endParaRPr>
          </a:p>
        </p:txBody>
      </p:sp>
      <p:sp>
        <p:nvSpPr>
          <p:cNvPr id="13" name="矩形 12"/>
          <p:cNvSpPr/>
          <p:nvPr/>
        </p:nvSpPr>
        <p:spPr>
          <a:xfrm>
            <a:off x="571472" y="1714492"/>
            <a:ext cx="8143932" cy="707886"/>
          </a:xfrm>
          <a:prstGeom prst="rect">
            <a:avLst/>
          </a:prstGeom>
        </p:spPr>
        <p:txBody>
          <a:bodyPr wrap="square">
            <a:spAutoFit/>
          </a:bodyPr>
          <a:lstStyle/>
          <a:p>
            <a:r>
              <a:rPr lang="en-US" altLang="zh-CN" sz="2000" dirty="0" smtClean="0"/>
              <a:t>The following are some pictures from famous TV series, please tell which dynasties they are from by the clothes they are wearing.</a:t>
            </a:r>
            <a:endParaRPr lang="en-US" altLang="zh-CN" sz="2000" dirty="0"/>
          </a:p>
        </p:txBody>
      </p:sp>
      <p:pic>
        <p:nvPicPr>
          <p:cNvPr id="68610" name="Picture 2" descr="http://pic.baike.soso.com/p/20091005/bki-20091005180551-961180816.jpg"/>
          <p:cNvPicPr>
            <a:picLocks noChangeAspect="1" noChangeArrowheads="1"/>
          </p:cNvPicPr>
          <p:nvPr/>
        </p:nvPicPr>
        <p:blipFill>
          <a:blip r:embed="rId2"/>
          <a:srcRect/>
          <a:stretch>
            <a:fillRect/>
          </a:stretch>
        </p:blipFill>
        <p:spPr bwMode="auto">
          <a:xfrm>
            <a:off x="4572000" y="2714624"/>
            <a:ext cx="1629723" cy="2143140"/>
          </a:xfrm>
          <a:prstGeom prst="rect">
            <a:avLst/>
          </a:prstGeom>
          <a:noFill/>
        </p:spPr>
      </p:pic>
      <p:pic>
        <p:nvPicPr>
          <p:cNvPr id="68612" name="Picture 4" descr="http://img22.mtime.cn/Game/2011/12/18/213101.63075232_350.jpg"/>
          <p:cNvPicPr>
            <a:picLocks noChangeAspect="1" noChangeArrowheads="1"/>
          </p:cNvPicPr>
          <p:nvPr/>
        </p:nvPicPr>
        <p:blipFill>
          <a:blip r:embed="rId3"/>
          <a:srcRect/>
          <a:stretch>
            <a:fillRect/>
          </a:stretch>
        </p:blipFill>
        <p:spPr bwMode="auto">
          <a:xfrm>
            <a:off x="2643174" y="2714624"/>
            <a:ext cx="1571636" cy="2143140"/>
          </a:xfrm>
          <a:prstGeom prst="rect">
            <a:avLst/>
          </a:prstGeom>
          <a:noFill/>
        </p:spPr>
      </p:pic>
      <p:pic>
        <p:nvPicPr>
          <p:cNvPr id="68614" name="Picture 6" descr="http://a0.att.hudong.com/12/47/01300000241358128408470712677.jpg"/>
          <p:cNvPicPr>
            <a:picLocks noChangeAspect="1" noChangeArrowheads="1"/>
          </p:cNvPicPr>
          <p:nvPr/>
        </p:nvPicPr>
        <p:blipFill>
          <a:blip r:embed="rId4" cstate="print"/>
          <a:srcRect/>
          <a:stretch>
            <a:fillRect/>
          </a:stretch>
        </p:blipFill>
        <p:spPr bwMode="auto">
          <a:xfrm>
            <a:off x="857224" y="2714624"/>
            <a:ext cx="1405009" cy="2108856"/>
          </a:xfrm>
          <a:prstGeom prst="rect">
            <a:avLst/>
          </a:prstGeom>
          <a:noFill/>
        </p:spPr>
      </p:pic>
      <p:sp>
        <p:nvSpPr>
          <p:cNvPr id="20" name="TextBox 19"/>
          <p:cNvSpPr txBox="1"/>
          <p:nvPr/>
        </p:nvSpPr>
        <p:spPr bwMode="auto">
          <a:xfrm>
            <a:off x="857224" y="4786326"/>
            <a:ext cx="1714512" cy="437043"/>
          </a:xfrm>
          <a:prstGeom prst="rect">
            <a:avLst/>
          </a:prstGeom>
          <a:noFill/>
          <a:ln w="9525">
            <a:noFill/>
            <a:miter lim="800000"/>
          </a:ln>
          <a:effectLst/>
        </p:spPr>
        <p:txBody>
          <a:bodyPr wrap="square" rtlCol="0">
            <a:spAutoFit/>
          </a:bodyPr>
          <a:lstStyle/>
          <a:p>
            <a:pPr defTabSz="878205">
              <a:lnSpc>
                <a:spcPct val="120000"/>
              </a:lnSpc>
            </a:pPr>
            <a:r>
              <a:rPr lang="en-US" altLang="zh-CN" sz="2000" dirty="0" smtClean="0">
                <a:latin typeface="+mn-lt"/>
                <a:ea typeface="微软雅黑" panose="020B0503020204020204" pitchFamily="34" charset="-122"/>
                <a:cs typeface="Arial" panose="020B0604020202020204" pitchFamily="34" charset="0"/>
              </a:rPr>
              <a:t>Qing Dynasty</a:t>
            </a:r>
            <a:endParaRPr lang="zh-CN" altLang="en-US" sz="2000" dirty="0">
              <a:latin typeface="+mn-lt"/>
              <a:ea typeface="微软雅黑" panose="020B0503020204020204" pitchFamily="34" charset="-122"/>
              <a:cs typeface="Arial" panose="020B0604020202020204" pitchFamily="34" charset="0"/>
            </a:endParaRPr>
          </a:p>
        </p:txBody>
      </p:sp>
      <p:sp>
        <p:nvSpPr>
          <p:cNvPr id="22" name="TextBox 21"/>
          <p:cNvSpPr txBox="1"/>
          <p:nvPr/>
        </p:nvSpPr>
        <p:spPr bwMode="auto">
          <a:xfrm>
            <a:off x="2714612" y="4786326"/>
            <a:ext cx="1714512" cy="437043"/>
          </a:xfrm>
          <a:prstGeom prst="rect">
            <a:avLst/>
          </a:prstGeom>
          <a:noFill/>
          <a:ln w="9525">
            <a:noFill/>
            <a:miter lim="800000"/>
          </a:ln>
          <a:effectLst/>
        </p:spPr>
        <p:txBody>
          <a:bodyPr wrap="square" rtlCol="0">
            <a:spAutoFit/>
          </a:bodyPr>
          <a:lstStyle/>
          <a:p>
            <a:pPr defTabSz="878205">
              <a:lnSpc>
                <a:spcPct val="120000"/>
              </a:lnSpc>
            </a:pPr>
            <a:r>
              <a:rPr lang="en-US" altLang="zh-CN" sz="2000" dirty="0" smtClean="0">
                <a:latin typeface="+mn-lt"/>
                <a:ea typeface="微软雅黑" panose="020B0503020204020204" pitchFamily="34" charset="-122"/>
                <a:cs typeface="Arial" panose="020B0604020202020204" pitchFamily="34" charset="0"/>
              </a:rPr>
              <a:t>Han Dynasty</a:t>
            </a:r>
            <a:endParaRPr lang="zh-CN" altLang="en-US" sz="2000" dirty="0">
              <a:latin typeface="+mn-lt"/>
              <a:ea typeface="微软雅黑" panose="020B0503020204020204" pitchFamily="34" charset="-122"/>
              <a:cs typeface="Arial" panose="020B0604020202020204" pitchFamily="34" charset="0"/>
            </a:endParaRPr>
          </a:p>
        </p:txBody>
      </p:sp>
      <p:sp>
        <p:nvSpPr>
          <p:cNvPr id="23" name="TextBox 22"/>
          <p:cNvSpPr txBox="1"/>
          <p:nvPr/>
        </p:nvSpPr>
        <p:spPr bwMode="auto">
          <a:xfrm>
            <a:off x="4643438" y="4857764"/>
            <a:ext cx="1714512" cy="437043"/>
          </a:xfrm>
          <a:prstGeom prst="rect">
            <a:avLst/>
          </a:prstGeom>
          <a:noFill/>
          <a:ln w="9525">
            <a:noFill/>
            <a:miter lim="800000"/>
          </a:ln>
          <a:effectLst/>
        </p:spPr>
        <p:txBody>
          <a:bodyPr wrap="square" rtlCol="0">
            <a:spAutoFit/>
          </a:bodyPr>
          <a:lstStyle/>
          <a:p>
            <a:pPr defTabSz="878205">
              <a:lnSpc>
                <a:spcPct val="120000"/>
              </a:lnSpc>
            </a:pPr>
            <a:r>
              <a:rPr lang="en-US" altLang="zh-CN" sz="2000" dirty="0" smtClean="0">
                <a:latin typeface="+mn-lt"/>
                <a:ea typeface="微软雅黑" panose="020B0503020204020204" pitchFamily="34" charset="-122"/>
                <a:cs typeface="Arial" panose="020B0604020202020204" pitchFamily="34" charset="0"/>
              </a:rPr>
              <a:t>Tang Dynasty</a:t>
            </a:r>
            <a:endParaRPr lang="zh-CN" altLang="en-US" sz="2000" dirty="0">
              <a:latin typeface="+mn-lt"/>
              <a:ea typeface="微软雅黑" panose="020B0503020204020204" pitchFamily="34" charset="-122"/>
              <a:cs typeface="Arial" panose="020B0604020202020204" pitchFamily="34" charset="0"/>
            </a:endParaRPr>
          </a:p>
        </p:txBody>
      </p:sp>
      <p:pic>
        <p:nvPicPr>
          <p:cNvPr id="68618" name="Picture 10" descr="http://www.my1930.cn/uploads/allimg/140408/584-14040Q51240.jpg"/>
          <p:cNvPicPr>
            <a:picLocks noChangeAspect="1" noChangeArrowheads="1"/>
          </p:cNvPicPr>
          <p:nvPr/>
        </p:nvPicPr>
        <p:blipFill>
          <a:blip r:embed="rId5"/>
          <a:srcRect/>
          <a:stretch>
            <a:fillRect/>
          </a:stretch>
        </p:blipFill>
        <p:spPr bwMode="auto">
          <a:xfrm>
            <a:off x="6500826" y="2714624"/>
            <a:ext cx="1643074" cy="2160200"/>
          </a:xfrm>
          <a:prstGeom prst="rect">
            <a:avLst/>
          </a:prstGeom>
          <a:noFill/>
        </p:spPr>
      </p:pic>
      <p:sp>
        <p:nvSpPr>
          <p:cNvPr id="24" name="TextBox 23"/>
          <p:cNvSpPr txBox="1"/>
          <p:nvPr/>
        </p:nvSpPr>
        <p:spPr bwMode="auto">
          <a:xfrm>
            <a:off x="6500826" y="4857764"/>
            <a:ext cx="1714512" cy="437043"/>
          </a:xfrm>
          <a:prstGeom prst="rect">
            <a:avLst/>
          </a:prstGeom>
          <a:noFill/>
          <a:ln w="9525">
            <a:noFill/>
            <a:miter lim="800000"/>
          </a:ln>
          <a:effectLst/>
        </p:spPr>
        <p:txBody>
          <a:bodyPr wrap="square" rtlCol="0">
            <a:spAutoFit/>
          </a:bodyPr>
          <a:lstStyle/>
          <a:p>
            <a:pPr defTabSz="878205">
              <a:lnSpc>
                <a:spcPct val="120000"/>
              </a:lnSpc>
            </a:pPr>
            <a:r>
              <a:rPr lang="en-US" altLang="zh-CN" sz="2000" dirty="0" smtClean="0">
                <a:latin typeface="+mn-lt"/>
                <a:ea typeface="微软雅黑" panose="020B0503020204020204" pitchFamily="34" charset="-122"/>
                <a:cs typeface="Arial" panose="020B0604020202020204" pitchFamily="34" charset="0"/>
              </a:rPr>
              <a:t>Qing Dynasty</a:t>
            </a:r>
            <a:endParaRPr lang="zh-CN" altLang="en-US" sz="2000" dirty="0">
              <a:latin typeface="+mn-lt"/>
              <a:ea typeface="微软雅黑" panose="020B0503020204020204" pitchFamily="34" charset="-122"/>
              <a:cs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slide(fromBottom)">
                                      <p:cBhvr>
                                        <p:cTn id="7" dur="500"/>
                                        <p:tgtEl>
                                          <p:spTgt spid="1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22"/>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23"/>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2" grpId="0"/>
      <p:bldP spid="23" grpId="0"/>
      <p:bldP spid="2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54" name="Picture 10" descr="http://s3.sinaimg.cn/middle/93927176gb289ab446292&amp;690"/>
          <p:cNvPicPr>
            <a:picLocks noChangeAspect="1" noChangeArrowheads="1"/>
          </p:cNvPicPr>
          <p:nvPr/>
        </p:nvPicPr>
        <p:blipFill>
          <a:blip r:embed="rId1">
            <a:duotone>
              <a:schemeClr val="accent5">
                <a:shade val="45000"/>
                <a:satMod val="135000"/>
              </a:schemeClr>
              <a:prstClr val="white"/>
            </a:duotone>
          </a:blip>
          <a:srcRect/>
          <a:stretch>
            <a:fillRect/>
          </a:stretch>
        </p:blipFill>
        <p:spPr bwMode="auto">
          <a:xfrm>
            <a:off x="142844" y="1000112"/>
            <a:ext cx="2000264" cy="1928826"/>
          </a:xfrm>
          <a:prstGeom prst="rect">
            <a:avLst/>
          </a:prstGeom>
          <a:noFill/>
        </p:spPr>
      </p:pic>
      <p:pic>
        <p:nvPicPr>
          <p:cNvPr id="31752" name="Picture 8" descr="人,人造物,建筑结构,历史,旅游目的地_138702676_Baisha village,  Lijiang, Yunnan Province, China_创意图片_Getty Images China"/>
          <p:cNvPicPr>
            <a:picLocks noChangeAspect="1" noChangeArrowheads="1"/>
          </p:cNvPicPr>
          <p:nvPr/>
        </p:nvPicPr>
        <p:blipFill>
          <a:blip r:embed="rId2"/>
          <a:srcRect/>
          <a:stretch>
            <a:fillRect/>
          </a:stretch>
        </p:blipFill>
        <p:spPr bwMode="auto">
          <a:xfrm>
            <a:off x="2285984" y="1000112"/>
            <a:ext cx="2071701" cy="1933567"/>
          </a:xfrm>
          <a:prstGeom prst="rect">
            <a:avLst/>
          </a:prstGeom>
          <a:noFill/>
        </p:spPr>
      </p:pic>
      <p:pic>
        <p:nvPicPr>
          <p:cNvPr id="31750" name="Picture 6" descr="节日,明亮,人,衣服,连衣裙_157718905_Chinese Miao Minority Woman Portrait_创意图片_Getty Images China"/>
          <p:cNvPicPr>
            <a:picLocks noChangeAspect="1" noChangeArrowheads="1"/>
          </p:cNvPicPr>
          <p:nvPr/>
        </p:nvPicPr>
        <p:blipFill>
          <a:blip r:embed="rId3">
            <a:duotone>
              <a:schemeClr val="accent5">
                <a:shade val="45000"/>
                <a:satMod val="135000"/>
              </a:schemeClr>
              <a:prstClr val="white"/>
            </a:duotone>
          </a:blip>
          <a:srcRect/>
          <a:stretch>
            <a:fillRect/>
          </a:stretch>
        </p:blipFill>
        <p:spPr bwMode="auto">
          <a:xfrm>
            <a:off x="6643702" y="1000112"/>
            <a:ext cx="2071702" cy="1957388"/>
          </a:xfrm>
          <a:prstGeom prst="rect">
            <a:avLst/>
          </a:prstGeom>
          <a:noFill/>
        </p:spPr>
      </p:pic>
      <p:pic>
        <p:nvPicPr>
          <p:cNvPr id="31748" name="Picture 4" descr="连衣裙,衣服,旗袍,工艺品,中国文化_gic3260793_中式礼服工艺品_创意图片_Getty Images China"/>
          <p:cNvPicPr>
            <a:picLocks noChangeAspect="1" noChangeArrowheads="1"/>
          </p:cNvPicPr>
          <p:nvPr/>
        </p:nvPicPr>
        <p:blipFill>
          <a:blip r:embed="rId4">
            <a:duotone>
              <a:schemeClr val="accent5">
                <a:shade val="45000"/>
                <a:satMod val="135000"/>
              </a:schemeClr>
              <a:prstClr val="white"/>
            </a:duotone>
          </a:blip>
          <a:srcRect/>
          <a:stretch>
            <a:fillRect/>
          </a:stretch>
        </p:blipFill>
        <p:spPr bwMode="auto">
          <a:xfrm>
            <a:off x="4500562" y="1000112"/>
            <a:ext cx="2000264" cy="1905000"/>
          </a:xfrm>
          <a:prstGeom prst="rect">
            <a:avLst/>
          </a:prstGeom>
          <a:noFill/>
        </p:spPr>
      </p:pic>
      <p:sp>
        <p:nvSpPr>
          <p:cNvPr id="18434" name="灯片编号占位符 1"/>
          <p:cNvSpPr>
            <a:spLocks noGrp="1"/>
          </p:cNvSpPr>
          <p:nvPr>
            <p:ph type="sldNum" sz="quarter" idx="12"/>
          </p:nvPr>
        </p:nvSpPr>
        <p:spPr bwMode="auto">
          <a:noFill/>
          <a:ln>
            <a:miter lim="800000"/>
          </a:ln>
        </p:spPr>
        <p:txBody>
          <a:bodyPr/>
          <a:lstStyle/>
          <a:p>
            <a:fld id="{1F273719-64EF-4178-AB06-BEABDBFD1422}" type="slidenum">
              <a:rPr lang="zh-CN" altLang="en-US"/>
            </a:fld>
            <a:endParaRPr lang="zh-CN" altLang="en-US"/>
          </a:p>
        </p:txBody>
      </p:sp>
      <p:grpSp>
        <p:nvGrpSpPr>
          <p:cNvPr id="2" name="组合 4"/>
          <p:cNvGrpSpPr/>
          <p:nvPr/>
        </p:nvGrpSpPr>
        <p:grpSpPr bwMode="auto">
          <a:xfrm>
            <a:off x="0" y="2071682"/>
            <a:ext cx="2167157" cy="1949383"/>
            <a:chOff x="1107515" y="2546278"/>
            <a:chExt cx="1806011" cy="2877866"/>
          </a:xfrm>
        </p:grpSpPr>
        <p:sp>
          <p:nvSpPr>
            <p:cNvPr id="6" name="矩形 5"/>
            <p:cNvSpPr/>
            <p:nvPr/>
          </p:nvSpPr>
          <p:spPr>
            <a:xfrm>
              <a:off x="1188358" y="3938301"/>
              <a:ext cx="1725168" cy="18993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8" name="TextBox 7"/>
            <p:cNvSpPr txBox="1"/>
            <p:nvPr/>
          </p:nvSpPr>
          <p:spPr bwMode="auto">
            <a:xfrm>
              <a:off x="1769719" y="2546278"/>
              <a:ext cx="428962" cy="1473199"/>
            </a:xfrm>
            <a:prstGeom prst="rect">
              <a:avLst/>
            </a:prstGeom>
            <a:noFill/>
            <a:ln w="9525">
              <a:noFill/>
              <a:miter lim="800000"/>
            </a:ln>
            <a:effectLst/>
          </p:spPr>
          <p:txBody>
            <a:bodyPr wrap="square">
              <a:spAutoFit/>
            </a:bodyPr>
            <a:lstStyle/>
            <a:p>
              <a:pPr algn="ctr" defTabSz="878205" eaLnBrk="1" fontAlgn="auto" hangingPunct="1">
                <a:lnSpc>
                  <a:spcPct val="120000"/>
                </a:lnSpc>
                <a:spcBef>
                  <a:spcPts val="0"/>
                </a:spcBef>
                <a:spcAft>
                  <a:spcPts val="0"/>
                </a:spcAft>
                <a:defRPr/>
              </a:pPr>
              <a:r>
                <a:rPr lang="en-US" altLang="zh-CN" sz="5400" dirty="0">
                  <a:ln>
                    <a:solidFill>
                      <a:srgbClr val="1F497D"/>
                    </a:solidFill>
                  </a:ln>
                  <a:solidFill>
                    <a:prstClr val="white"/>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rPr>
                <a:t>1</a:t>
              </a:r>
              <a:endParaRPr lang="zh-CN" altLang="en-US" sz="5400" dirty="0">
                <a:ln>
                  <a:solidFill>
                    <a:srgbClr val="1F497D"/>
                  </a:solidFill>
                </a:ln>
                <a:solidFill>
                  <a:prstClr val="white"/>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endParaRPr>
            </a:p>
          </p:txBody>
        </p:sp>
        <p:sp>
          <p:nvSpPr>
            <p:cNvPr id="18465" name="TextBox 8"/>
            <p:cNvSpPr txBox="1">
              <a:spLocks noChangeArrowheads="1"/>
            </p:cNvSpPr>
            <p:nvPr/>
          </p:nvSpPr>
          <p:spPr bwMode="auto">
            <a:xfrm>
              <a:off x="1107515" y="4233696"/>
              <a:ext cx="1785996" cy="1190448"/>
            </a:xfrm>
            <a:prstGeom prst="rect">
              <a:avLst/>
            </a:prstGeom>
            <a:noFill/>
            <a:ln w="9525">
              <a:noFill/>
              <a:miter lim="800000"/>
            </a:ln>
          </p:spPr>
          <p:txBody>
            <a:bodyPr wrap="square">
              <a:spAutoFit/>
            </a:bodyPr>
            <a:lstStyle/>
            <a:p>
              <a:pPr algn="ctr" defTabSz="878205" eaLnBrk="1" hangingPunct="1">
                <a:lnSpc>
                  <a:spcPct val="120000"/>
                </a:lnSpc>
              </a:pPr>
              <a:r>
                <a:rPr lang="en-US" altLang="zh-CN" sz="2000" b="1" dirty="0" smtClean="0">
                  <a:solidFill>
                    <a:srgbClr val="7F7F7F"/>
                  </a:solidFill>
                  <a:latin typeface="+mj-lt"/>
                  <a:ea typeface="冬青黑体简体中文 W6"/>
                  <a:cs typeface="冬青黑体简体中文 W6"/>
                </a:rPr>
                <a:t>Development of Chinese Costume</a:t>
              </a:r>
              <a:endParaRPr lang="zh-CN" altLang="en-US" sz="2000" b="1" dirty="0">
                <a:solidFill>
                  <a:srgbClr val="7F7F7F"/>
                </a:solidFill>
                <a:latin typeface="+mj-lt"/>
                <a:ea typeface="冬青黑体简体中文 W6"/>
                <a:cs typeface="冬青黑体简体中文 W6"/>
              </a:endParaRPr>
            </a:p>
          </p:txBody>
        </p:sp>
      </p:grpSp>
      <p:grpSp>
        <p:nvGrpSpPr>
          <p:cNvPr id="3" name="组合 25"/>
          <p:cNvGrpSpPr/>
          <p:nvPr/>
        </p:nvGrpSpPr>
        <p:grpSpPr bwMode="auto">
          <a:xfrm>
            <a:off x="0" y="142856"/>
            <a:ext cx="9144000" cy="419100"/>
            <a:chOff x="0" y="133158"/>
            <a:chExt cx="9144000" cy="420086"/>
          </a:xfrm>
        </p:grpSpPr>
        <p:cxnSp>
          <p:nvCxnSpPr>
            <p:cNvPr id="27" name="直接连接符 26"/>
            <p:cNvCxnSpPr/>
            <p:nvPr/>
          </p:nvCxnSpPr>
          <p:spPr>
            <a:xfrm>
              <a:off x="4859338" y="343201"/>
              <a:ext cx="4284662"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pic>
          <p:nvPicPr>
            <p:cNvPr id="18448" name="Picture 5" descr="G:\360data\重要数据\桌面\东京国际朝日学院\素材\kiri-kiku0156498982.png"/>
            <p:cNvPicPr>
              <a:picLocks noChangeAspect="1" noChangeArrowheads="1"/>
            </p:cNvPicPr>
            <p:nvPr/>
          </p:nvPicPr>
          <p:blipFill>
            <a:blip r:embed="rId5"/>
            <a:srcRect/>
            <a:stretch>
              <a:fillRect/>
            </a:stretch>
          </p:blipFill>
          <p:spPr bwMode="auto">
            <a:xfrm>
              <a:off x="4361957" y="133158"/>
              <a:ext cx="420086" cy="420086"/>
            </a:xfrm>
            <a:prstGeom prst="rect">
              <a:avLst/>
            </a:prstGeom>
            <a:noFill/>
            <a:ln w="9525">
              <a:noFill/>
              <a:miter lim="800000"/>
              <a:headEnd/>
              <a:tailEnd/>
            </a:ln>
          </p:spPr>
        </p:pic>
        <p:cxnSp>
          <p:nvCxnSpPr>
            <p:cNvPr id="29" name="直接连接符 28"/>
            <p:cNvCxnSpPr/>
            <p:nvPr/>
          </p:nvCxnSpPr>
          <p:spPr>
            <a:xfrm>
              <a:off x="0" y="343201"/>
              <a:ext cx="4284663"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grpSp>
      <p:grpSp>
        <p:nvGrpSpPr>
          <p:cNvPr id="4" name="组合 4"/>
          <p:cNvGrpSpPr/>
          <p:nvPr/>
        </p:nvGrpSpPr>
        <p:grpSpPr bwMode="auto">
          <a:xfrm>
            <a:off x="2214546" y="2071682"/>
            <a:ext cx="2167157" cy="2318714"/>
            <a:chOff x="1107515" y="2546278"/>
            <a:chExt cx="1806011" cy="3423108"/>
          </a:xfrm>
        </p:grpSpPr>
        <p:sp>
          <p:nvSpPr>
            <p:cNvPr id="31" name="矩形 30"/>
            <p:cNvSpPr/>
            <p:nvPr/>
          </p:nvSpPr>
          <p:spPr>
            <a:xfrm>
              <a:off x="1188358" y="3938301"/>
              <a:ext cx="1725168" cy="18993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32" name="TextBox 31"/>
            <p:cNvSpPr txBox="1"/>
            <p:nvPr/>
          </p:nvSpPr>
          <p:spPr bwMode="auto">
            <a:xfrm>
              <a:off x="1769719" y="2546278"/>
              <a:ext cx="428962" cy="1473199"/>
            </a:xfrm>
            <a:prstGeom prst="rect">
              <a:avLst/>
            </a:prstGeom>
            <a:noFill/>
            <a:ln w="9525">
              <a:noFill/>
              <a:miter lim="800000"/>
            </a:ln>
            <a:effectLst/>
          </p:spPr>
          <p:txBody>
            <a:bodyPr wrap="square">
              <a:spAutoFit/>
            </a:bodyPr>
            <a:lstStyle/>
            <a:p>
              <a:pPr algn="ctr" defTabSz="878205" eaLnBrk="1" fontAlgn="auto" hangingPunct="1">
                <a:lnSpc>
                  <a:spcPct val="120000"/>
                </a:lnSpc>
                <a:spcBef>
                  <a:spcPts val="0"/>
                </a:spcBef>
                <a:spcAft>
                  <a:spcPts val="0"/>
                </a:spcAft>
                <a:defRPr/>
              </a:pPr>
              <a:r>
                <a:rPr lang="en-US" altLang="zh-CN" sz="5400" dirty="0" smtClean="0">
                  <a:ln>
                    <a:solidFill>
                      <a:srgbClr val="1F497D"/>
                    </a:solidFill>
                  </a:ln>
                  <a:solidFill>
                    <a:prstClr val="white"/>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rPr>
                <a:t>2</a:t>
              </a:r>
              <a:endParaRPr lang="zh-CN" altLang="en-US" sz="5400" dirty="0">
                <a:ln>
                  <a:solidFill>
                    <a:srgbClr val="1F497D"/>
                  </a:solidFill>
                </a:ln>
                <a:solidFill>
                  <a:prstClr val="white"/>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endParaRPr>
            </a:p>
          </p:txBody>
        </p:sp>
        <p:sp>
          <p:nvSpPr>
            <p:cNvPr id="33" name="TextBox 8"/>
            <p:cNvSpPr txBox="1">
              <a:spLocks noChangeArrowheads="1"/>
            </p:cNvSpPr>
            <p:nvPr/>
          </p:nvSpPr>
          <p:spPr bwMode="auto">
            <a:xfrm>
              <a:off x="1107515" y="4233696"/>
              <a:ext cx="1785996" cy="1735690"/>
            </a:xfrm>
            <a:prstGeom prst="rect">
              <a:avLst/>
            </a:prstGeom>
            <a:noFill/>
            <a:ln w="9525">
              <a:noFill/>
              <a:miter lim="800000"/>
            </a:ln>
          </p:spPr>
          <p:txBody>
            <a:bodyPr wrap="square">
              <a:spAutoFit/>
            </a:bodyPr>
            <a:lstStyle/>
            <a:p>
              <a:pPr algn="ctr" defTabSz="878205" eaLnBrk="1" hangingPunct="1">
                <a:lnSpc>
                  <a:spcPct val="120000"/>
                </a:lnSpc>
              </a:pPr>
              <a:r>
                <a:rPr lang="en-US" altLang="zh-CN" sz="2000" b="1" dirty="0" smtClean="0">
                  <a:solidFill>
                    <a:srgbClr val="A71F13"/>
                  </a:solidFill>
                  <a:latin typeface="+mj-lt"/>
                  <a:ea typeface="冬青黑体简体中文 W6"/>
                  <a:cs typeface="冬青黑体简体中文 W6"/>
                </a:rPr>
                <a:t>Distinct Features of Chinese Costume </a:t>
              </a:r>
              <a:endParaRPr lang="zh-CN" altLang="en-US" sz="2000" b="1" dirty="0">
                <a:solidFill>
                  <a:srgbClr val="A71F13"/>
                </a:solidFill>
                <a:latin typeface="+mj-lt"/>
                <a:ea typeface="冬青黑体简体中文 W6"/>
                <a:cs typeface="冬青黑体简体中文 W6"/>
              </a:endParaRPr>
            </a:p>
          </p:txBody>
        </p:sp>
      </p:grpSp>
      <p:grpSp>
        <p:nvGrpSpPr>
          <p:cNvPr id="5" name="组合 4"/>
          <p:cNvGrpSpPr/>
          <p:nvPr/>
        </p:nvGrpSpPr>
        <p:grpSpPr bwMode="auto">
          <a:xfrm>
            <a:off x="4357686" y="2071682"/>
            <a:ext cx="2167157" cy="1949383"/>
            <a:chOff x="1107515" y="2546278"/>
            <a:chExt cx="1806011" cy="2877866"/>
          </a:xfrm>
        </p:grpSpPr>
        <p:sp>
          <p:nvSpPr>
            <p:cNvPr id="42" name="矩形 41"/>
            <p:cNvSpPr/>
            <p:nvPr/>
          </p:nvSpPr>
          <p:spPr>
            <a:xfrm>
              <a:off x="1188358" y="3938301"/>
              <a:ext cx="1725168" cy="18993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43" name="TextBox 42"/>
            <p:cNvSpPr txBox="1"/>
            <p:nvPr/>
          </p:nvSpPr>
          <p:spPr bwMode="auto">
            <a:xfrm>
              <a:off x="1769719" y="2546278"/>
              <a:ext cx="428962" cy="1473199"/>
            </a:xfrm>
            <a:prstGeom prst="rect">
              <a:avLst/>
            </a:prstGeom>
            <a:noFill/>
            <a:ln w="9525">
              <a:noFill/>
              <a:miter lim="800000"/>
            </a:ln>
            <a:effectLst/>
          </p:spPr>
          <p:txBody>
            <a:bodyPr wrap="square">
              <a:spAutoFit/>
            </a:bodyPr>
            <a:lstStyle/>
            <a:p>
              <a:pPr algn="ctr" defTabSz="878205" eaLnBrk="1" fontAlgn="auto" hangingPunct="1">
                <a:lnSpc>
                  <a:spcPct val="120000"/>
                </a:lnSpc>
                <a:spcBef>
                  <a:spcPts val="0"/>
                </a:spcBef>
                <a:spcAft>
                  <a:spcPts val="0"/>
                </a:spcAft>
                <a:defRPr/>
              </a:pPr>
              <a:r>
                <a:rPr lang="en-US" altLang="zh-CN" sz="5400" dirty="0" smtClean="0">
                  <a:ln>
                    <a:solidFill>
                      <a:srgbClr val="1F497D"/>
                    </a:solidFill>
                  </a:ln>
                  <a:solidFill>
                    <a:prstClr val="white"/>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rPr>
                <a:t>3</a:t>
              </a:r>
              <a:endParaRPr lang="zh-CN" altLang="en-US" sz="5400" dirty="0">
                <a:ln>
                  <a:solidFill>
                    <a:srgbClr val="1F497D"/>
                  </a:solidFill>
                </a:ln>
                <a:solidFill>
                  <a:prstClr val="white"/>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endParaRPr>
            </a:p>
          </p:txBody>
        </p:sp>
        <p:sp>
          <p:nvSpPr>
            <p:cNvPr id="44" name="TextBox 8"/>
            <p:cNvSpPr txBox="1">
              <a:spLocks noChangeArrowheads="1"/>
            </p:cNvSpPr>
            <p:nvPr/>
          </p:nvSpPr>
          <p:spPr bwMode="auto">
            <a:xfrm>
              <a:off x="1107515" y="4233696"/>
              <a:ext cx="1785996" cy="1190448"/>
            </a:xfrm>
            <a:prstGeom prst="rect">
              <a:avLst/>
            </a:prstGeom>
            <a:noFill/>
            <a:ln w="9525">
              <a:noFill/>
              <a:miter lim="800000"/>
            </a:ln>
          </p:spPr>
          <p:txBody>
            <a:bodyPr wrap="square">
              <a:spAutoFit/>
            </a:bodyPr>
            <a:lstStyle/>
            <a:p>
              <a:pPr algn="ctr" defTabSz="878205" eaLnBrk="1" hangingPunct="1">
                <a:lnSpc>
                  <a:spcPct val="120000"/>
                </a:lnSpc>
              </a:pPr>
              <a:r>
                <a:rPr lang="en-US" altLang="zh-CN" sz="2000" b="1" dirty="0" smtClean="0">
                  <a:solidFill>
                    <a:srgbClr val="7F7F7F"/>
                  </a:solidFill>
                  <a:latin typeface="+mj-lt"/>
                  <a:ea typeface="冬青黑体简体中文 W6"/>
                  <a:cs typeface="冬青黑体简体中文 W6"/>
                </a:rPr>
                <a:t>Typical Chinese Costumes</a:t>
              </a:r>
              <a:endParaRPr lang="zh-CN" altLang="en-US" sz="2000" b="1" dirty="0">
                <a:solidFill>
                  <a:srgbClr val="7F7F7F"/>
                </a:solidFill>
                <a:latin typeface="+mj-lt"/>
                <a:ea typeface="冬青黑体简体中文 W6"/>
                <a:cs typeface="冬青黑体简体中文 W6"/>
              </a:endParaRPr>
            </a:p>
          </p:txBody>
        </p:sp>
      </p:grpSp>
      <p:grpSp>
        <p:nvGrpSpPr>
          <p:cNvPr id="7" name="组合 4"/>
          <p:cNvGrpSpPr/>
          <p:nvPr/>
        </p:nvGrpSpPr>
        <p:grpSpPr bwMode="auto">
          <a:xfrm>
            <a:off x="6572264" y="2071682"/>
            <a:ext cx="2167157" cy="2318714"/>
            <a:chOff x="1107515" y="2546278"/>
            <a:chExt cx="1806011" cy="3423108"/>
          </a:xfrm>
        </p:grpSpPr>
        <p:sp>
          <p:nvSpPr>
            <p:cNvPr id="47" name="矩形 46"/>
            <p:cNvSpPr/>
            <p:nvPr/>
          </p:nvSpPr>
          <p:spPr>
            <a:xfrm>
              <a:off x="1188358" y="3938301"/>
              <a:ext cx="1725168" cy="18993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48" name="TextBox 47"/>
            <p:cNvSpPr txBox="1"/>
            <p:nvPr/>
          </p:nvSpPr>
          <p:spPr bwMode="auto">
            <a:xfrm>
              <a:off x="1769719" y="2546278"/>
              <a:ext cx="428962" cy="1473199"/>
            </a:xfrm>
            <a:prstGeom prst="rect">
              <a:avLst/>
            </a:prstGeom>
            <a:noFill/>
            <a:ln w="9525">
              <a:noFill/>
              <a:miter lim="800000"/>
            </a:ln>
            <a:effectLst/>
          </p:spPr>
          <p:txBody>
            <a:bodyPr wrap="square">
              <a:spAutoFit/>
            </a:bodyPr>
            <a:lstStyle/>
            <a:p>
              <a:pPr algn="ctr" defTabSz="878205" eaLnBrk="1" fontAlgn="auto" hangingPunct="1">
                <a:lnSpc>
                  <a:spcPct val="120000"/>
                </a:lnSpc>
                <a:spcBef>
                  <a:spcPts val="0"/>
                </a:spcBef>
                <a:spcAft>
                  <a:spcPts val="0"/>
                </a:spcAft>
                <a:defRPr/>
              </a:pPr>
              <a:r>
                <a:rPr lang="en-US" altLang="zh-CN" sz="5400" dirty="0" smtClean="0">
                  <a:ln>
                    <a:solidFill>
                      <a:srgbClr val="1F497D"/>
                    </a:solidFill>
                  </a:ln>
                  <a:solidFill>
                    <a:prstClr val="white"/>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rPr>
                <a:t>4</a:t>
              </a:r>
              <a:endParaRPr lang="zh-CN" altLang="en-US" sz="5400" dirty="0">
                <a:ln>
                  <a:solidFill>
                    <a:srgbClr val="1F497D"/>
                  </a:solidFill>
                </a:ln>
                <a:solidFill>
                  <a:prstClr val="white"/>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endParaRPr>
            </a:p>
          </p:txBody>
        </p:sp>
        <p:sp>
          <p:nvSpPr>
            <p:cNvPr id="49" name="TextBox 8"/>
            <p:cNvSpPr txBox="1">
              <a:spLocks noChangeArrowheads="1"/>
            </p:cNvSpPr>
            <p:nvPr/>
          </p:nvSpPr>
          <p:spPr bwMode="auto">
            <a:xfrm>
              <a:off x="1107515" y="4233696"/>
              <a:ext cx="1785996" cy="1735690"/>
            </a:xfrm>
            <a:prstGeom prst="rect">
              <a:avLst/>
            </a:prstGeom>
            <a:noFill/>
            <a:ln w="9525">
              <a:noFill/>
              <a:miter lim="800000"/>
            </a:ln>
          </p:spPr>
          <p:txBody>
            <a:bodyPr wrap="square">
              <a:spAutoFit/>
            </a:bodyPr>
            <a:lstStyle/>
            <a:p>
              <a:pPr algn="ctr" defTabSz="878205" eaLnBrk="1" hangingPunct="1">
                <a:lnSpc>
                  <a:spcPct val="120000"/>
                </a:lnSpc>
              </a:pPr>
              <a:r>
                <a:rPr lang="en-US" altLang="zh-CN" sz="2000" b="1" dirty="0" smtClean="0">
                  <a:solidFill>
                    <a:srgbClr val="7F7F7F"/>
                  </a:solidFill>
                  <a:latin typeface="+mj-lt"/>
                  <a:ea typeface="冬青黑体简体中文 W6"/>
                  <a:cs typeface="冬青黑体简体中文 W6"/>
                </a:rPr>
                <a:t>Costumes of Chinese Ethnic Minorities</a:t>
              </a:r>
              <a:endParaRPr lang="zh-CN" altLang="en-US" sz="2000" b="1" dirty="0">
                <a:solidFill>
                  <a:srgbClr val="7F7F7F"/>
                </a:solidFill>
                <a:latin typeface="+mj-lt"/>
                <a:ea typeface="冬青黑体简体中文 W6"/>
                <a:cs typeface="冬青黑体简体中文 W6"/>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1754"/>
                                        </p:tgtEl>
                                        <p:attrNameLst>
                                          <p:attrName>style.visibility</p:attrName>
                                        </p:attrNameLst>
                                      </p:cBhvr>
                                      <p:to>
                                        <p:strVal val="visible"/>
                                      </p:to>
                                    </p:set>
                                    <p:anim calcmode="lin" valueType="num">
                                      <p:cBhvr additive="base">
                                        <p:cTn id="7" dur="500" fill="hold"/>
                                        <p:tgtEl>
                                          <p:spTgt spid="31754"/>
                                        </p:tgtEl>
                                        <p:attrNameLst>
                                          <p:attrName>ppt_x</p:attrName>
                                        </p:attrNameLst>
                                      </p:cBhvr>
                                      <p:tavLst>
                                        <p:tav tm="0">
                                          <p:val>
                                            <p:strVal val="#ppt_x"/>
                                          </p:val>
                                        </p:tav>
                                        <p:tav tm="100000">
                                          <p:val>
                                            <p:strVal val="#ppt_x"/>
                                          </p:val>
                                        </p:tav>
                                      </p:tavLst>
                                    </p:anim>
                                    <p:anim calcmode="lin" valueType="num">
                                      <p:cBhvr additive="base">
                                        <p:cTn id="8" dur="500" fill="hold"/>
                                        <p:tgtEl>
                                          <p:spTgt spid="3175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1748"/>
                                        </p:tgtEl>
                                        <p:attrNameLst>
                                          <p:attrName>style.visibility</p:attrName>
                                        </p:attrNameLst>
                                      </p:cBhvr>
                                      <p:to>
                                        <p:strVal val="visible"/>
                                      </p:to>
                                    </p:set>
                                    <p:anim calcmode="lin" valueType="num">
                                      <p:cBhvr additive="base">
                                        <p:cTn id="15" dur="500" fill="hold"/>
                                        <p:tgtEl>
                                          <p:spTgt spid="31748"/>
                                        </p:tgtEl>
                                        <p:attrNameLst>
                                          <p:attrName>ppt_x</p:attrName>
                                        </p:attrNameLst>
                                      </p:cBhvr>
                                      <p:tavLst>
                                        <p:tav tm="0">
                                          <p:val>
                                            <p:strVal val="#ppt_x"/>
                                          </p:val>
                                        </p:tav>
                                        <p:tav tm="100000">
                                          <p:val>
                                            <p:strVal val="#ppt_x"/>
                                          </p:val>
                                        </p:tav>
                                      </p:tavLst>
                                    </p:anim>
                                    <p:anim calcmode="lin" valueType="num">
                                      <p:cBhvr additive="base">
                                        <p:cTn id="16" dur="500" fill="hold"/>
                                        <p:tgtEl>
                                          <p:spTgt spid="31748"/>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par>
                                <p:cTn id="21" presetID="2" presetClass="entr" presetSubtype="1" fill="hold" nodeType="withEffect">
                                  <p:stCondLst>
                                    <p:cond delay="0"/>
                                  </p:stCondLst>
                                  <p:childTnLst>
                                    <p:set>
                                      <p:cBhvr>
                                        <p:cTn id="22" dur="1" fill="hold">
                                          <p:stCondLst>
                                            <p:cond delay="0"/>
                                          </p:stCondLst>
                                        </p:cTn>
                                        <p:tgtEl>
                                          <p:spTgt spid="31752"/>
                                        </p:tgtEl>
                                        <p:attrNameLst>
                                          <p:attrName>style.visibility</p:attrName>
                                        </p:attrNameLst>
                                      </p:cBhvr>
                                      <p:to>
                                        <p:strVal val="visible"/>
                                      </p:to>
                                    </p:set>
                                    <p:anim calcmode="lin" valueType="num">
                                      <p:cBhvr additive="base">
                                        <p:cTn id="23" dur="500" fill="hold"/>
                                        <p:tgtEl>
                                          <p:spTgt spid="31752"/>
                                        </p:tgtEl>
                                        <p:attrNameLst>
                                          <p:attrName>ppt_x</p:attrName>
                                        </p:attrNameLst>
                                      </p:cBhvr>
                                      <p:tavLst>
                                        <p:tav tm="0">
                                          <p:val>
                                            <p:strVal val="#ppt_x"/>
                                          </p:val>
                                        </p:tav>
                                        <p:tav tm="100000">
                                          <p:val>
                                            <p:strVal val="#ppt_x"/>
                                          </p:val>
                                        </p:tav>
                                      </p:tavLst>
                                    </p:anim>
                                    <p:anim calcmode="lin" valueType="num">
                                      <p:cBhvr additive="base">
                                        <p:cTn id="24" dur="500" fill="hold"/>
                                        <p:tgtEl>
                                          <p:spTgt spid="31752"/>
                                        </p:tgtEl>
                                        <p:attrNameLst>
                                          <p:attrName>ppt_y</p:attrName>
                                        </p:attrNameLst>
                                      </p:cBhvr>
                                      <p:tavLst>
                                        <p:tav tm="0">
                                          <p:val>
                                            <p:strVal val="0-#ppt_h/2"/>
                                          </p:val>
                                        </p:tav>
                                        <p:tav tm="100000">
                                          <p:val>
                                            <p:strVal val="#ppt_y"/>
                                          </p:val>
                                        </p:tav>
                                      </p:tavLst>
                                    </p:anim>
                                  </p:childTnLst>
                                </p:cTn>
                              </p:par>
                              <p:par>
                                <p:cTn id="25" presetID="2" presetClass="entr" presetSubtype="1" fill="hold" nodeType="withEffect">
                                  <p:stCondLst>
                                    <p:cond delay="0"/>
                                  </p:stCondLst>
                                  <p:childTnLst>
                                    <p:set>
                                      <p:cBhvr>
                                        <p:cTn id="26" dur="1" fill="hold">
                                          <p:stCondLst>
                                            <p:cond delay="0"/>
                                          </p:stCondLst>
                                        </p:cTn>
                                        <p:tgtEl>
                                          <p:spTgt spid="4"/>
                                        </p:tgtEl>
                                        <p:attrNameLst>
                                          <p:attrName>style.visibility</p:attrName>
                                        </p:attrNameLst>
                                      </p:cBhvr>
                                      <p:to>
                                        <p:strVal val="visible"/>
                                      </p:to>
                                    </p:set>
                                    <p:anim calcmode="lin" valueType="num">
                                      <p:cBhvr additive="base">
                                        <p:cTn id="27" dur="500" fill="hold"/>
                                        <p:tgtEl>
                                          <p:spTgt spid="4"/>
                                        </p:tgtEl>
                                        <p:attrNameLst>
                                          <p:attrName>ppt_x</p:attrName>
                                        </p:attrNameLst>
                                      </p:cBhvr>
                                      <p:tavLst>
                                        <p:tav tm="0">
                                          <p:val>
                                            <p:strVal val="#ppt_x"/>
                                          </p:val>
                                        </p:tav>
                                        <p:tav tm="100000">
                                          <p:val>
                                            <p:strVal val="#ppt_x"/>
                                          </p:val>
                                        </p:tav>
                                      </p:tavLst>
                                    </p:anim>
                                    <p:anim calcmode="lin" valueType="num">
                                      <p:cBhvr additive="base">
                                        <p:cTn id="28" dur="500" fill="hold"/>
                                        <p:tgtEl>
                                          <p:spTgt spid="4"/>
                                        </p:tgtEl>
                                        <p:attrNameLst>
                                          <p:attrName>ppt_y</p:attrName>
                                        </p:attrNameLst>
                                      </p:cBhvr>
                                      <p:tavLst>
                                        <p:tav tm="0">
                                          <p:val>
                                            <p:strVal val="0-#ppt_h/2"/>
                                          </p:val>
                                        </p:tav>
                                        <p:tav tm="100000">
                                          <p:val>
                                            <p:strVal val="#ppt_y"/>
                                          </p:val>
                                        </p:tav>
                                      </p:tavLst>
                                    </p:anim>
                                  </p:childTnLst>
                                </p:cTn>
                              </p:par>
                              <p:par>
                                <p:cTn id="29" presetID="2" presetClass="entr" presetSubtype="1" fill="hold" nodeType="withEffect">
                                  <p:stCondLst>
                                    <p:cond delay="0"/>
                                  </p:stCondLst>
                                  <p:childTnLst>
                                    <p:set>
                                      <p:cBhvr>
                                        <p:cTn id="30" dur="1" fill="hold">
                                          <p:stCondLst>
                                            <p:cond delay="0"/>
                                          </p:stCondLst>
                                        </p:cTn>
                                        <p:tgtEl>
                                          <p:spTgt spid="31750"/>
                                        </p:tgtEl>
                                        <p:attrNameLst>
                                          <p:attrName>style.visibility</p:attrName>
                                        </p:attrNameLst>
                                      </p:cBhvr>
                                      <p:to>
                                        <p:strVal val="visible"/>
                                      </p:to>
                                    </p:set>
                                    <p:anim calcmode="lin" valueType="num">
                                      <p:cBhvr additive="base">
                                        <p:cTn id="31" dur="500" fill="hold"/>
                                        <p:tgtEl>
                                          <p:spTgt spid="31750"/>
                                        </p:tgtEl>
                                        <p:attrNameLst>
                                          <p:attrName>ppt_x</p:attrName>
                                        </p:attrNameLst>
                                      </p:cBhvr>
                                      <p:tavLst>
                                        <p:tav tm="0">
                                          <p:val>
                                            <p:strVal val="#ppt_x"/>
                                          </p:val>
                                        </p:tav>
                                        <p:tav tm="100000">
                                          <p:val>
                                            <p:strVal val="#ppt_x"/>
                                          </p:val>
                                        </p:tav>
                                      </p:tavLst>
                                    </p:anim>
                                    <p:anim calcmode="lin" valueType="num">
                                      <p:cBhvr additive="base">
                                        <p:cTn id="32" dur="500" fill="hold"/>
                                        <p:tgtEl>
                                          <p:spTgt spid="31750"/>
                                        </p:tgtEl>
                                        <p:attrNameLst>
                                          <p:attrName>ppt_y</p:attrName>
                                        </p:attrNameLst>
                                      </p:cBhvr>
                                      <p:tavLst>
                                        <p:tav tm="0">
                                          <p:val>
                                            <p:strVal val="0-#ppt_h/2"/>
                                          </p:val>
                                        </p:tav>
                                        <p:tav tm="100000">
                                          <p:val>
                                            <p:strVal val="#ppt_y"/>
                                          </p:val>
                                        </p:tav>
                                      </p:tavLst>
                                    </p:anim>
                                  </p:childTnLst>
                                </p:cTn>
                              </p:par>
                              <p:par>
                                <p:cTn id="33" presetID="2" presetClass="entr" presetSubtype="1" fill="hold" nodeType="withEffect">
                                  <p:stCondLst>
                                    <p:cond delay="0"/>
                                  </p:stCondLst>
                                  <p:childTnLst>
                                    <p:set>
                                      <p:cBhvr>
                                        <p:cTn id="34" dur="1" fill="hold">
                                          <p:stCondLst>
                                            <p:cond delay="0"/>
                                          </p:stCondLst>
                                        </p:cTn>
                                        <p:tgtEl>
                                          <p:spTgt spid="7"/>
                                        </p:tgtEl>
                                        <p:attrNameLst>
                                          <p:attrName>style.visibility</p:attrName>
                                        </p:attrNameLst>
                                      </p:cBhvr>
                                      <p:to>
                                        <p:strVal val="visible"/>
                                      </p:to>
                                    </p:set>
                                    <p:anim calcmode="lin" valueType="num">
                                      <p:cBhvr additive="base">
                                        <p:cTn id="35" dur="500" fill="hold"/>
                                        <p:tgtEl>
                                          <p:spTgt spid="7"/>
                                        </p:tgtEl>
                                        <p:attrNameLst>
                                          <p:attrName>ppt_x</p:attrName>
                                        </p:attrNameLst>
                                      </p:cBhvr>
                                      <p:tavLst>
                                        <p:tav tm="0">
                                          <p:val>
                                            <p:strVal val="#ppt_x"/>
                                          </p:val>
                                        </p:tav>
                                        <p:tav tm="100000">
                                          <p:val>
                                            <p:strVal val="#ppt_x"/>
                                          </p:val>
                                        </p:tav>
                                      </p:tavLst>
                                    </p:anim>
                                    <p:anim calcmode="lin" valueType="num">
                                      <p:cBhvr additive="base">
                                        <p:cTn id="36" dur="500" fill="hold"/>
                                        <p:tgtEl>
                                          <p:spTgt spid="7"/>
                                        </p:tgtEl>
                                        <p:attrNameLst>
                                          <p:attrName>ppt_y</p:attrName>
                                        </p:attrNameLst>
                                      </p:cBhvr>
                                      <p:tavLst>
                                        <p:tav tm="0">
                                          <p:val>
                                            <p:strVal val="0-#ppt_h/2"/>
                                          </p:val>
                                        </p:tav>
                                        <p:tav tm="100000">
                                          <p:val>
                                            <p:strVal val="#ppt_y"/>
                                          </p:val>
                                        </p:tav>
                                      </p:tavLst>
                                    </p:anim>
                                  </p:childTnLst>
                                </p:cTn>
                              </p:par>
                            </p:childTnLst>
                          </p:cTn>
                        </p:par>
                        <p:par>
                          <p:cTn id="37" fill="hold">
                            <p:stCondLst>
                              <p:cond delay="500"/>
                            </p:stCondLst>
                            <p:childTnLst>
                              <p:par>
                                <p:cTn id="38" presetID="26" presetClass="emph" presetSubtype="0" fill="hold" nodeType="afterEffect">
                                  <p:stCondLst>
                                    <p:cond delay="0"/>
                                  </p:stCondLst>
                                  <p:childTnLst>
                                    <p:animEffect transition="out" filter="fade">
                                      <p:cBhvr>
                                        <p:cTn id="39" dur="500" tmFilter="0, 0; .2, .5; .8, .5; 1, 0"/>
                                        <p:tgtEl>
                                          <p:spTgt spid="31752"/>
                                        </p:tgtEl>
                                      </p:cBhvr>
                                    </p:animEffect>
                                    <p:animScale>
                                      <p:cBhvr>
                                        <p:cTn id="40" dur="250" autoRev="1" fill="hold"/>
                                        <p:tgtEl>
                                          <p:spTgt spid="31752"/>
                                        </p:tgtEl>
                                      </p:cBhvr>
                                      <p:by x="105000" y="105000"/>
                                    </p:animScale>
                                  </p:childTnLst>
                                </p:cTn>
                              </p:par>
                              <p:par>
                                <p:cTn id="41" presetID="26" presetClass="emph" presetSubtype="0" fill="hold" nodeType="withEffect">
                                  <p:stCondLst>
                                    <p:cond delay="0"/>
                                  </p:stCondLst>
                                  <p:childTnLst>
                                    <p:animEffect transition="out" filter="fade">
                                      <p:cBhvr>
                                        <p:cTn id="42" dur="500" tmFilter="0, 0; .2, .5; .8, .5; 1, 0"/>
                                        <p:tgtEl>
                                          <p:spTgt spid="4"/>
                                        </p:tgtEl>
                                      </p:cBhvr>
                                    </p:animEffect>
                                    <p:animScale>
                                      <p:cBhvr>
                                        <p:cTn id="43" dur="25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灯片编号占位符 1"/>
          <p:cNvSpPr>
            <a:spLocks noGrp="1"/>
          </p:cNvSpPr>
          <p:nvPr>
            <p:ph type="sldNum" sz="quarter" idx="12"/>
          </p:nvPr>
        </p:nvSpPr>
        <p:spPr bwMode="auto">
          <a:noFill/>
          <a:ln>
            <a:miter lim="800000"/>
          </a:ln>
        </p:spPr>
        <p:txBody>
          <a:bodyPr/>
          <a:lstStyle/>
          <a:p>
            <a:fld id="{AE6F6D0D-4381-4EB1-9191-FA7DE86B0BF3}" type="slidenum">
              <a:rPr lang="zh-CN" altLang="en-US"/>
            </a:fld>
            <a:endParaRPr lang="zh-CN" altLang="en-US"/>
          </a:p>
        </p:txBody>
      </p:sp>
      <p:grpSp>
        <p:nvGrpSpPr>
          <p:cNvPr id="2" name="组合 4"/>
          <p:cNvGrpSpPr/>
          <p:nvPr/>
        </p:nvGrpSpPr>
        <p:grpSpPr bwMode="auto">
          <a:xfrm>
            <a:off x="0" y="507986"/>
            <a:ext cx="9144000" cy="420688"/>
            <a:chOff x="0" y="133158"/>
            <a:chExt cx="9144000" cy="420086"/>
          </a:xfrm>
        </p:grpSpPr>
        <p:cxnSp>
          <p:nvCxnSpPr>
            <p:cNvPr id="6" name="直接连接符 5"/>
            <p:cNvCxnSpPr/>
            <p:nvPr/>
          </p:nvCxnSpPr>
          <p:spPr>
            <a:xfrm>
              <a:off x="4859338" y="343994"/>
              <a:ext cx="4284662"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pic>
          <p:nvPicPr>
            <p:cNvPr id="19466" name="Picture 5" descr="G:\360data\重要数据\桌面\东京国际朝日学院\素材\kiri-kiku0156498982.png"/>
            <p:cNvPicPr>
              <a:picLocks noChangeAspect="1" noChangeArrowheads="1"/>
            </p:cNvPicPr>
            <p:nvPr/>
          </p:nvPicPr>
          <p:blipFill>
            <a:blip r:embed="rId1"/>
            <a:srcRect/>
            <a:stretch>
              <a:fillRect/>
            </a:stretch>
          </p:blipFill>
          <p:spPr bwMode="auto">
            <a:xfrm>
              <a:off x="4361957" y="133158"/>
              <a:ext cx="420086" cy="420086"/>
            </a:xfrm>
            <a:prstGeom prst="rect">
              <a:avLst/>
            </a:prstGeom>
            <a:noFill/>
            <a:ln w="9525">
              <a:noFill/>
              <a:miter lim="800000"/>
              <a:headEnd/>
              <a:tailEnd/>
            </a:ln>
          </p:spPr>
        </p:pic>
        <p:cxnSp>
          <p:nvCxnSpPr>
            <p:cNvPr id="8" name="直接连接符 7"/>
            <p:cNvCxnSpPr/>
            <p:nvPr/>
          </p:nvCxnSpPr>
          <p:spPr>
            <a:xfrm>
              <a:off x="0" y="343994"/>
              <a:ext cx="4284663"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grpSp>
      <p:sp>
        <p:nvSpPr>
          <p:cNvPr id="19461" name="TextBox 8"/>
          <p:cNvSpPr txBox="1">
            <a:spLocks noChangeArrowheads="1"/>
          </p:cNvSpPr>
          <p:nvPr/>
        </p:nvSpPr>
        <p:spPr bwMode="auto">
          <a:xfrm>
            <a:off x="-2" y="55069"/>
            <a:ext cx="8358216" cy="646331"/>
          </a:xfrm>
          <a:prstGeom prst="rect">
            <a:avLst/>
          </a:prstGeom>
          <a:noFill/>
          <a:ln w="9525">
            <a:noFill/>
            <a:miter lim="800000"/>
          </a:ln>
        </p:spPr>
        <p:txBody>
          <a:bodyPr wrap="square">
            <a:spAutoFit/>
          </a:bodyPr>
          <a:lstStyle/>
          <a:p>
            <a:pPr defTabSz="878205" eaLnBrk="1" hangingPunct="1">
              <a:lnSpc>
                <a:spcPct val="120000"/>
              </a:lnSpc>
            </a:pPr>
            <a:r>
              <a:rPr lang="en-US" altLang="zh-CN" sz="3000" dirty="0" smtClean="0">
                <a:solidFill>
                  <a:srgbClr val="772C03"/>
                </a:solidFill>
                <a:latin typeface="Aharoni" panose="02010803020104030203" pitchFamily="2" charset="-79"/>
                <a:ea typeface="经典繁毛楷" panose="02010609000101010101" pitchFamily="49" charset="-122"/>
                <a:cs typeface="Aharoni" panose="02010803020104030203" pitchFamily="2" charset="-79"/>
              </a:rPr>
              <a:t>Distinct Features of Chinese Costume</a:t>
            </a:r>
            <a:endParaRPr lang="en-US" altLang="zh-CN" sz="3000" dirty="0" smtClean="0">
              <a:solidFill>
                <a:srgbClr val="772C03"/>
              </a:solidFill>
              <a:latin typeface="Aharoni" panose="02010803020104030203" pitchFamily="2" charset="-79"/>
              <a:ea typeface="经典繁毛楷" panose="02010609000101010101" pitchFamily="49" charset="-122"/>
              <a:cs typeface="Aharoni" panose="02010803020104030203" pitchFamily="2" charset="-79"/>
            </a:endParaRPr>
          </a:p>
        </p:txBody>
      </p:sp>
      <p:sp>
        <p:nvSpPr>
          <p:cNvPr id="12" name="矩形 11"/>
          <p:cNvSpPr/>
          <p:nvPr/>
        </p:nvSpPr>
        <p:spPr bwMode="auto">
          <a:xfrm>
            <a:off x="1214414" y="1357302"/>
            <a:ext cx="6858048" cy="1714512"/>
          </a:xfrm>
          <a:prstGeom prst="rect">
            <a:avLst/>
          </a:prstGeom>
          <a:noFill/>
          <a:ln w="952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3" name="矩形 12"/>
          <p:cNvSpPr/>
          <p:nvPr/>
        </p:nvSpPr>
        <p:spPr>
          <a:xfrm>
            <a:off x="1714480" y="1428740"/>
            <a:ext cx="6786610" cy="1508105"/>
          </a:xfrm>
          <a:prstGeom prst="rect">
            <a:avLst/>
          </a:prstGeom>
        </p:spPr>
        <p:txBody>
          <a:bodyPr wrap="square">
            <a:spAutoFit/>
          </a:bodyPr>
          <a:lstStyle/>
          <a:p>
            <a:pPr>
              <a:spcBef>
                <a:spcPts val="600"/>
              </a:spcBef>
              <a:spcAft>
                <a:spcPts val="600"/>
              </a:spcAft>
              <a:buClr>
                <a:schemeClr val="accent6">
                  <a:lumMod val="50000"/>
                </a:schemeClr>
              </a:buClr>
              <a:buSzPct val="65000"/>
              <a:buFont typeface="Wingdings" panose="05000000000000000000" pitchFamily="2" charset="2"/>
              <a:buChar char="l"/>
            </a:pPr>
            <a:r>
              <a:rPr lang="en-US" altLang="zh-CN" sz="2400" dirty="0" smtClean="0">
                <a:solidFill>
                  <a:schemeClr val="accent6">
                    <a:lumMod val="50000"/>
                  </a:schemeClr>
                </a:solidFill>
                <a:latin typeface="+mn-lt"/>
              </a:rPr>
              <a:t> Silk and the Silk Road</a:t>
            </a:r>
            <a:endParaRPr lang="en-US" altLang="zh-CN" sz="2400" dirty="0" smtClean="0">
              <a:solidFill>
                <a:schemeClr val="accent6">
                  <a:lumMod val="50000"/>
                </a:schemeClr>
              </a:solidFill>
              <a:latin typeface="+mn-lt"/>
            </a:endParaRPr>
          </a:p>
          <a:p>
            <a:pPr>
              <a:spcBef>
                <a:spcPts val="600"/>
              </a:spcBef>
              <a:spcAft>
                <a:spcPts val="600"/>
              </a:spcAft>
              <a:buClr>
                <a:schemeClr val="accent6">
                  <a:lumMod val="50000"/>
                </a:schemeClr>
              </a:buClr>
              <a:buSzPct val="65000"/>
              <a:buFont typeface="Wingdings" panose="05000000000000000000" pitchFamily="2" charset="2"/>
              <a:buChar char="l"/>
            </a:pPr>
            <a:r>
              <a:rPr lang="en-US" altLang="zh-CN" sz="2400" dirty="0" smtClean="0">
                <a:solidFill>
                  <a:schemeClr val="accent6">
                    <a:lumMod val="50000"/>
                  </a:schemeClr>
                </a:solidFill>
                <a:latin typeface="+mn-lt"/>
              </a:rPr>
              <a:t> Embroidery </a:t>
            </a:r>
            <a:endParaRPr lang="en-US" altLang="zh-CN" sz="2400" dirty="0" smtClean="0">
              <a:solidFill>
                <a:schemeClr val="accent6">
                  <a:lumMod val="50000"/>
                </a:schemeClr>
              </a:solidFill>
              <a:latin typeface="+mn-lt"/>
            </a:endParaRPr>
          </a:p>
          <a:p>
            <a:pPr>
              <a:spcBef>
                <a:spcPts val="600"/>
              </a:spcBef>
              <a:spcAft>
                <a:spcPts val="600"/>
              </a:spcAft>
              <a:buClr>
                <a:schemeClr val="accent6">
                  <a:lumMod val="50000"/>
                </a:schemeClr>
              </a:buClr>
              <a:buSzPct val="65000"/>
              <a:buFont typeface="Wingdings" panose="05000000000000000000" pitchFamily="2" charset="2"/>
              <a:buChar char="l"/>
            </a:pPr>
            <a:r>
              <a:rPr lang="en-US" altLang="zh-CN" sz="2400" dirty="0" smtClean="0">
                <a:solidFill>
                  <a:schemeClr val="accent6">
                    <a:lumMod val="50000"/>
                  </a:schemeClr>
                </a:solidFill>
                <a:latin typeface="+mn-lt"/>
              </a:rPr>
              <a:t> </a:t>
            </a:r>
            <a:r>
              <a:rPr lang="en-US" altLang="zh-CN" sz="2400" dirty="0" smtClean="0">
                <a:solidFill>
                  <a:srgbClr val="FF0000"/>
                </a:solidFill>
                <a:latin typeface="+mn-lt"/>
              </a:rPr>
              <a:t>Batik</a:t>
            </a:r>
            <a:endParaRPr lang="en-US" altLang="zh-CN" sz="2400" dirty="0" smtClean="0">
              <a:solidFill>
                <a:srgbClr val="FF0000"/>
              </a:solidFill>
              <a:latin typeface="+mn-lt"/>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灯片编号占位符 1"/>
          <p:cNvSpPr>
            <a:spLocks noGrp="1"/>
          </p:cNvSpPr>
          <p:nvPr>
            <p:ph type="sldNum" sz="quarter" idx="12"/>
          </p:nvPr>
        </p:nvSpPr>
        <p:spPr bwMode="auto">
          <a:noFill/>
          <a:ln>
            <a:miter lim="800000"/>
          </a:ln>
        </p:spPr>
        <p:txBody>
          <a:bodyPr/>
          <a:lstStyle/>
          <a:p>
            <a:fld id="{AE6F6D0D-4381-4EB1-9191-FA7DE86B0BF3}" type="slidenum">
              <a:rPr lang="zh-CN" altLang="en-US"/>
            </a:fld>
            <a:endParaRPr lang="zh-CN" altLang="en-US"/>
          </a:p>
        </p:txBody>
      </p:sp>
      <p:grpSp>
        <p:nvGrpSpPr>
          <p:cNvPr id="2" name="组合 3"/>
          <p:cNvGrpSpPr/>
          <p:nvPr/>
        </p:nvGrpSpPr>
        <p:grpSpPr bwMode="auto">
          <a:xfrm>
            <a:off x="0" y="579233"/>
            <a:ext cx="9144000" cy="420086"/>
            <a:chOff x="0" y="133158"/>
            <a:chExt cx="9144000" cy="420086"/>
          </a:xfrm>
        </p:grpSpPr>
        <p:cxnSp>
          <p:nvCxnSpPr>
            <p:cNvPr id="16" name="直接连接符 15"/>
            <p:cNvCxnSpPr/>
            <p:nvPr/>
          </p:nvCxnSpPr>
          <p:spPr>
            <a:xfrm>
              <a:off x="4859338" y="343994"/>
              <a:ext cx="4284662"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pic>
          <p:nvPicPr>
            <p:cNvPr id="17" name="Picture 5" descr="G:\360data\重要数据\桌面\东京国际朝日学院\素材\kiri-kiku0156498982.png"/>
            <p:cNvPicPr>
              <a:picLocks noChangeAspect="1" noChangeArrowheads="1"/>
            </p:cNvPicPr>
            <p:nvPr/>
          </p:nvPicPr>
          <p:blipFill>
            <a:blip r:embed="rId1"/>
            <a:srcRect/>
            <a:stretch>
              <a:fillRect/>
            </a:stretch>
          </p:blipFill>
          <p:spPr bwMode="auto">
            <a:xfrm>
              <a:off x="4361957" y="133158"/>
              <a:ext cx="420086" cy="420086"/>
            </a:xfrm>
            <a:prstGeom prst="rect">
              <a:avLst/>
            </a:prstGeom>
            <a:noFill/>
            <a:ln w="9525">
              <a:noFill/>
              <a:miter lim="800000"/>
              <a:headEnd/>
              <a:tailEnd/>
            </a:ln>
          </p:spPr>
        </p:pic>
        <p:cxnSp>
          <p:nvCxnSpPr>
            <p:cNvPr id="18" name="直接连接符 17"/>
            <p:cNvCxnSpPr/>
            <p:nvPr/>
          </p:nvCxnSpPr>
          <p:spPr>
            <a:xfrm>
              <a:off x="0" y="343994"/>
              <a:ext cx="4284663"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grpSp>
      <p:sp>
        <p:nvSpPr>
          <p:cNvPr id="12" name="TextBox 8"/>
          <p:cNvSpPr txBox="1">
            <a:spLocks noChangeArrowheads="1"/>
          </p:cNvSpPr>
          <p:nvPr/>
        </p:nvSpPr>
        <p:spPr bwMode="auto">
          <a:xfrm>
            <a:off x="428596" y="142856"/>
            <a:ext cx="7929588" cy="646331"/>
          </a:xfrm>
          <a:prstGeom prst="rect">
            <a:avLst/>
          </a:prstGeom>
          <a:noFill/>
          <a:ln w="9525">
            <a:noFill/>
            <a:miter lim="800000"/>
          </a:ln>
        </p:spPr>
        <p:txBody>
          <a:bodyPr wrap="square">
            <a:spAutoFit/>
          </a:bodyPr>
          <a:lstStyle/>
          <a:p>
            <a:pPr defTabSz="878205" eaLnBrk="1" hangingPunct="1">
              <a:lnSpc>
                <a:spcPct val="120000"/>
              </a:lnSpc>
            </a:pPr>
            <a:r>
              <a:rPr lang="en-US" altLang="zh-CN" sz="3000" dirty="0" smtClean="0">
                <a:solidFill>
                  <a:srgbClr val="772C03"/>
                </a:solidFill>
                <a:latin typeface="Aharoni" panose="02010803020104030203" pitchFamily="2" charset="-79"/>
                <a:ea typeface="经典繁毛楷" panose="02010609000101010101" pitchFamily="49" charset="-122"/>
                <a:cs typeface="Aharoni" panose="02010803020104030203" pitchFamily="2" charset="-79"/>
              </a:rPr>
              <a:t>Distinct Features of Chinese Costume</a:t>
            </a:r>
            <a:endParaRPr lang="en-US" altLang="zh-CN" sz="3000" dirty="0" smtClean="0">
              <a:solidFill>
                <a:srgbClr val="772C03"/>
              </a:solidFill>
              <a:latin typeface="Aharoni" panose="02010803020104030203" pitchFamily="2" charset="-79"/>
              <a:ea typeface="经典繁毛楷" panose="02010609000101010101" pitchFamily="49" charset="-122"/>
              <a:cs typeface="Aharoni" panose="02010803020104030203" pitchFamily="2" charset="-79"/>
            </a:endParaRPr>
          </a:p>
        </p:txBody>
      </p:sp>
      <p:sp>
        <p:nvSpPr>
          <p:cNvPr id="19" name="矩形 18"/>
          <p:cNvSpPr/>
          <p:nvPr/>
        </p:nvSpPr>
        <p:spPr>
          <a:xfrm>
            <a:off x="3071802" y="928674"/>
            <a:ext cx="2909194" cy="461665"/>
          </a:xfrm>
          <a:prstGeom prst="rect">
            <a:avLst/>
          </a:prstGeom>
        </p:spPr>
        <p:txBody>
          <a:bodyPr wrap="none">
            <a:spAutoFit/>
          </a:bodyPr>
          <a:lstStyle/>
          <a:p>
            <a:r>
              <a:rPr lang="en-US" altLang="zh-CN" sz="2400" dirty="0" smtClean="0">
                <a:solidFill>
                  <a:schemeClr val="accent6">
                    <a:lumMod val="50000"/>
                  </a:schemeClr>
                </a:solidFill>
              </a:rPr>
              <a:t>Silk and the Silk Road</a:t>
            </a:r>
            <a:endParaRPr lang="zh-CN" altLang="en-US" sz="2400" dirty="0">
              <a:solidFill>
                <a:schemeClr val="accent6">
                  <a:lumMod val="50000"/>
                </a:schemeClr>
              </a:solidFill>
            </a:endParaRPr>
          </a:p>
        </p:txBody>
      </p:sp>
      <p:sp>
        <p:nvSpPr>
          <p:cNvPr id="21" name="Rectangle 3"/>
          <p:cNvSpPr txBox="1">
            <a:spLocks noChangeArrowheads="1"/>
          </p:cNvSpPr>
          <p:nvPr/>
        </p:nvSpPr>
        <p:spPr>
          <a:xfrm>
            <a:off x="457200" y="1600200"/>
            <a:ext cx="5329246" cy="4525963"/>
          </a:xfrm>
          <a:prstGeom prst="rect">
            <a:avLst/>
          </a:prstGeom>
        </p:spPr>
        <p:txBody>
          <a:bodyPr/>
          <a:lstStyle/>
          <a:p>
            <a:pPr marL="363855" marR="0" lvl="0" indent="-363855" algn="l" defTabSz="971550" rtl="0" eaLnBrk="0" fontAlgn="base" latinLnBrk="0" hangingPunct="0">
              <a:lnSpc>
                <a:spcPct val="100000"/>
              </a:lnSpc>
              <a:spcBef>
                <a:spcPct val="20000"/>
              </a:spcBef>
              <a:spcAft>
                <a:spcPct val="0"/>
              </a:spcAft>
              <a:buClrTx/>
              <a:buSzTx/>
              <a:buFont typeface="Arial" panose="020B0604020202020204" pitchFamily="34" charset="0"/>
              <a:buChar char="•"/>
              <a:defRPr/>
            </a:pPr>
            <a:endParaRPr kumimoji="0" lang="en-US" altLang="zh-CN" sz="2400" i="0" u="none" strike="noStrike" kern="1200" cap="none" spc="0" normalizeH="0" baseline="0" noProof="0" dirty="0">
              <a:ln>
                <a:noFill/>
              </a:ln>
              <a:solidFill>
                <a:schemeClr val="tx1"/>
              </a:solidFill>
              <a:effectLst/>
              <a:uLnTx/>
              <a:uFillTx/>
              <a:ea typeface="+mn-ea"/>
            </a:endParaRPr>
          </a:p>
        </p:txBody>
      </p:sp>
      <p:sp>
        <p:nvSpPr>
          <p:cNvPr id="13" name="矩形 12"/>
          <p:cNvSpPr/>
          <p:nvPr/>
        </p:nvSpPr>
        <p:spPr>
          <a:xfrm>
            <a:off x="571472" y="1428740"/>
            <a:ext cx="8072494" cy="2308324"/>
          </a:xfrm>
          <a:prstGeom prst="rect">
            <a:avLst/>
          </a:prstGeom>
        </p:spPr>
        <p:txBody>
          <a:bodyPr wrap="square">
            <a:spAutoFit/>
          </a:bodyPr>
          <a:lstStyle/>
          <a:p>
            <a:pPr>
              <a:buFont typeface="Arial" panose="020B0604020202020204" pitchFamily="34" charset="0"/>
              <a:buChar char="•"/>
            </a:pPr>
            <a:r>
              <a:rPr lang="en-US" altLang="zh-CN" sz="2400" dirty="0" smtClean="0"/>
              <a:t> Suzhou generally recognized home of Chinese silk</a:t>
            </a:r>
            <a:endParaRPr lang="en-US" altLang="zh-CN" sz="2400" dirty="0" smtClean="0"/>
          </a:p>
          <a:p>
            <a:pPr>
              <a:buFont typeface="Arial" panose="020B0604020202020204" pitchFamily="34" charset="0"/>
              <a:buChar char="•"/>
            </a:pPr>
            <a:r>
              <a:rPr lang="en-US" altLang="zh-CN" sz="2400" dirty="0" smtClean="0"/>
              <a:t> The Silk Road, starting from the </a:t>
            </a:r>
            <a:r>
              <a:rPr lang="en-US" altLang="zh-CN" sz="2400" dirty="0" err="1" smtClean="0"/>
              <a:t>Weishui</a:t>
            </a:r>
            <a:r>
              <a:rPr lang="en-US" altLang="zh-CN" sz="2400" dirty="0" smtClean="0"/>
              <a:t> Valley and ending on </a:t>
            </a:r>
            <a:endParaRPr lang="en-US" altLang="zh-CN" sz="2400" dirty="0" smtClean="0"/>
          </a:p>
          <a:p>
            <a:r>
              <a:rPr lang="en-US" altLang="zh-CN" sz="2400" dirty="0" smtClean="0"/>
              <a:t>  the east coast of the Mediterranean, introduced silk to the </a:t>
            </a:r>
            <a:endParaRPr lang="en-US" altLang="zh-CN" sz="2400" dirty="0" smtClean="0"/>
          </a:p>
          <a:p>
            <a:r>
              <a:rPr lang="en-US" altLang="zh-CN" sz="2400" dirty="0" smtClean="0"/>
              <a:t>  world</a:t>
            </a:r>
            <a:endParaRPr lang="en-US" altLang="zh-CN" sz="2400" dirty="0" smtClean="0"/>
          </a:p>
          <a:p>
            <a:r>
              <a:rPr lang="en-US" altLang="zh-CN" sz="2400" dirty="0" smtClean="0"/>
              <a:t> </a:t>
            </a:r>
            <a:endParaRPr lang="en-US" altLang="zh-CN" sz="2400" dirty="0" smtClean="0"/>
          </a:p>
          <a:p>
            <a:pPr>
              <a:buFont typeface="Arial" panose="020B0604020202020204" pitchFamily="34" charset="0"/>
              <a:buChar char="•"/>
            </a:pPr>
            <a:endParaRPr lang="en-US" altLang="zh-CN" sz="2400" dirty="0"/>
          </a:p>
        </p:txBody>
      </p:sp>
      <p:pic>
        <p:nvPicPr>
          <p:cNvPr id="69634" name="Picture 2" descr="http://a2.att.hudong.com/03/28/01300000244525123488287410848.jpg"/>
          <p:cNvPicPr>
            <a:picLocks noChangeAspect="1" noChangeArrowheads="1"/>
          </p:cNvPicPr>
          <p:nvPr/>
        </p:nvPicPr>
        <p:blipFill>
          <a:blip r:embed="rId2"/>
          <a:srcRect/>
          <a:stretch>
            <a:fillRect/>
          </a:stretch>
        </p:blipFill>
        <p:spPr bwMode="auto">
          <a:xfrm>
            <a:off x="3000364" y="2857500"/>
            <a:ext cx="3357554" cy="2196400"/>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slide(fromBottom)">
                                      <p:cBhvr>
                                        <p:cTn id="7" dur="500"/>
                                        <p:tgtEl>
                                          <p:spTgt spid="1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nodeType="clickEffect">
                                  <p:stCondLst>
                                    <p:cond delay="0"/>
                                  </p:stCondLst>
                                  <p:childTnLst>
                                    <p:set>
                                      <p:cBhvr>
                                        <p:cTn id="11" dur="1" fill="hold">
                                          <p:stCondLst>
                                            <p:cond delay="0"/>
                                          </p:stCondLst>
                                        </p:cTn>
                                        <p:tgtEl>
                                          <p:spTgt spid="13">
                                            <p:txEl>
                                              <p:pRg st="1" end="1"/>
                                            </p:txEl>
                                          </p:spTgt>
                                        </p:tgtEl>
                                        <p:attrNameLst>
                                          <p:attrName>style.visibility</p:attrName>
                                        </p:attrNameLst>
                                      </p:cBhvr>
                                      <p:to>
                                        <p:strVal val="visible"/>
                                      </p:to>
                                    </p:set>
                                    <p:animEffect transition="in" filter="slide(fromBottom)">
                                      <p:cBhvr>
                                        <p:cTn id="12" dur="500"/>
                                        <p:tgtEl>
                                          <p:spTgt spid="13">
                                            <p:txEl>
                                              <p:pRg st="1" end="1"/>
                                            </p:txEl>
                                          </p:spTgt>
                                        </p:tgtEl>
                                      </p:cBhvr>
                                    </p:animEffect>
                                  </p:childTnLst>
                                </p:cTn>
                              </p:par>
                              <p:par>
                                <p:cTn id="13" presetID="12" presetClass="entr" presetSubtype="4" fill="hold" nodeType="withEffect">
                                  <p:stCondLst>
                                    <p:cond delay="0"/>
                                  </p:stCondLst>
                                  <p:childTnLst>
                                    <p:set>
                                      <p:cBhvr>
                                        <p:cTn id="14" dur="1" fill="hold">
                                          <p:stCondLst>
                                            <p:cond delay="0"/>
                                          </p:stCondLst>
                                        </p:cTn>
                                        <p:tgtEl>
                                          <p:spTgt spid="13">
                                            <p:txEl>
                                              <p:pRg st="2" end="2"/>
                                            </p:txEl>
                                          </p:spTgt>
                                        </p:tgtEl>
                                        <p:attrNameLst>
                                          <p:attrName>style.visibility</p:attrName>
                                        </p:attrNameLst>
                                      </p:cBhvr>
                                      <p:to>
                                        <p:strVal val="visible"/>
                                      </p:to>
                                    </p:set>
                                    <p:animEffect transition="in" filter="slide(fromBottom)">
                                      <p:cBhvr>
                                        <p:cTn id="15" dur="500"/>
                                        <p:tgtEl>
                                          <p:spTgt spid="13">
                                            <p:txEl>
                                              <p:pRg st="2" end="2"/>
                                            </p:txEl>
                                          </p:spTgt>
                                        </p:tgtEl>
                                      </p:cBhvr>
                                    </p:animEffect>
                                  </p:childTnLst>
                                </p:cTn>
                              </p:par>
                              <p:par>
                                <p:cTn id="16" presetID="12" presetClass="entr" presetSubtype="4" fill="hold" nodeType="withEffect">
                                  <p:stCondLst>
                                    <p:cond delay="0"/>
                                  </p:stCondLst>
                                  <p:childTnLst>
                                    <p:set>
                                      <p:cBhvr>
                                        <p:cTn id="17" dur="1" fill="hold">
                                          <p:stCondLst>
                                            <p:cond delay="0"/>
                                          </p:stCondLst>
                                        </p:cTn>
                                        <p:tgtEl>
                                          <p:spTgt spid="13">
                                            <p:txEl>
                                              <p:pRg st="3" end="3"/>
                                            </p:txEl>
                                          </p:spTgt>
                                        </p:tgtEl>
                                        <p:attrNameLst>
                                          <p:attrName>style.visibility</p:attrName>
                                        </p:attrNameLst>
                                      </p:cBhvr>
                                      <p:to>
                                        <p:strVal val="visible"/>
                                      </p:to>
                                    </p:set>
                                    <p:animEffect transition="in" filter="slide(fromBottom)">
                                      <p:cBhvr>
                                        <p:cTn id="18" dur="500"/>
                                        <p:tgtEl>
                                          <p:spTgt spid="1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灯片编号占位符 1"/>
          <p:cNvSpPr>
            <a:spLocks noGrp="1"/>
          </p:cNvSpPr>
          <p:nvPr>
            <p:ph type="sldNum" sz="quarter" idx="12"/>
          </p:nvPr>
        </p:nvSpPr>
        <p:spPr bwMode="auto">
          <a:noFill/>
          <a:ln>
            <a:miter lim="800000"/>
          </a:ln>
        </p:spPr>
        <p:txBody>
          <a:bodyPr/>
          <a:lstStyle/>
          <a:p>
            <a:fld id="{AE6F6D0D-4381-4EB1-9191-FA7DE86B0BF3}" type="slidenum">
              <a:rPr lang="zh-CN" altLang="en-US"/>
            </a:fld>
            <a:endParaRPr lang="zh-CN" altLang="en-US"/>
          </a:p>
        </p:txBody>
      </p:sp>
      <p:grpSp>
        <p:nvGrpSpPr>
          <p:cNvPr id="2" name="组合 3"/>
          <p:cNvGrpSpPr/>
          <p:nvPr/>
        </p:nvGrpSpPr>
        <p:grpSpPr bwMode="auto">
          <a:xfrm>
            <a:off x="0" y="579233"/>
            <a:ext cx="9144000" cy="420086"/>
            <a:chOff x="0" y="133158"/>
            <a:chExt cx="9144000" cy="420086"/>
          </a:xfrm>
        </p:grpSpPr>
        <p:cxnSp>
          <p:nvCxnSpPr>
            <p:cNvPr id="16" name="直接连接符 15"/>
            <p:cNvCxnSpPr/>
            <p:nvPr/>
          </p:nvCxnSpPr>
          <p:spPr>
            <a:xfrm>
              <a:off x="4859338" y="343994"/>
              <a:ext cx="4284662"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pic>
          <p:nvPicPr>
            <p:cNvPr id="17" name="Picture 5" descr="G:\360data\重要数据\桌面\东京国际朝日学院\素材\kiri-kiku0156498982.png"/>
            <p:cNvPicPr>
              <a:picLocks noChangeAspect="1" noChangeArrowheads="1"/>
            </p:cNvPicPr>
            <p:nvPr/>
          </p:nvPicPr>
          <p:blipFill>
            <a:blip r:embed="rId1"/>
            <a:srcRect/>
            <a:stretch>
              <a:fillRect/>
            </a:stretch>
          </p:blipFill>
          <p:spPr bwMode="auto">
            <a:xfrm>
              <a:off x="4361957" y="133158"/>
              <a:ext cx="420086" cy="420086"/>
            </a:xfrm>
            <a:prstGeom prst="rect">
              <a:avLst/>
            </a:prstGeom>
            <a:noFill/>
            <a:ln w="9525">
              <a:noFill/>
              <a:miter lim="800000"/>
              <a:headEnd/>
              <a:tailEnd/>
            </a:ln>
          </p:spPr>
        </p:pic>
        <p:cxnSp>
          <p:nvCxnSpPr>
            <p:cNvPr id="18" name="直接连接符 17"/>
            <p:cNvCxnSpPr/>
            <p:nvPr/>
          </p:nvCxnSpPr>
          <p:spPr>
            <a:xfrm>
              <a:off x="0" y="343994"/>
              <a:ext cx="4284663"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grpSp>
      <p:sp>
        <p:nvSpPr>
          <p:cNvPr id="12" name="TextBox 8"/>
          <p:cNvSpPr txBox="1">
            <a:spLocks noChangeArrowheads="1"/>
          </p:cNvSpPr>
          <p:nvPr/>
        </p:nvSpPr>
        <p:spPr bwMode="auto">
          <a:xfrm>
            <a:off x="428596" y="142856"/>
            <a:ext cx="7929588" cy="646331"/>
          </a:xfrm>
          <a:prstGeom prst="rect">
            <a:avLst/>
          </a:prstGeom>
          <a:noFill/>
          <a:ln w="9525">
            <a:noFill/>
            <a:miter lim="800000"/>
          </a:ln>
        </p:spPr>
        <p:txBody>
          <a:bodyPr wrap="square">
            <a:spAutoFit/>
          </a:bodyPr>
          <a:lstStyle/>
          <a:p>
            <a:pPr defTabSz="878205" eaLnBrk="1" hangingPunct="1">
              <a:lnSpc>
                <a:spcPct val="120000"/>
              </a:lnSpc>
            </a:pPr>
            <a:r>
              <a:rPr lang="en-US" altLang="zh-CN" sz="3000" dirty="0" smtClean="0">
                <a:solidFill>
                  <a:srgbClr val="772C03"/>
                </a:solidFill>
                <a:latin typeface="Aharoni" panose="02010803020104030203" pitchFamily="2" charset="-79"/>
                <a:ea typeface="经典繁毛楷" panose="02010609000101010101" pitchFamily="49" charset="-122"/>
                <a:cs typeface="Aharoni" panose="02010803020104030203" pitchFamily="2" charset="-79"/>
              </a:rPr>
              <a:t>Distinct Features of Chinese Costume</a:t>
            </a:r>
            <a:endParaRPr lang="en-US" altLang="zh-CN" sz="3000" dirty="0" smtClean="0">
              <a:solidFill>
                <a:srgbClr val="772C03"/>
              </a:solidFill>
              <a:latin typeface="Aharoni" panose="02010803020104030203" pitchFamily="2" charset="-79"/>
              <a:ea typeface="经典繁毛楷" panose="02010609000101010101" pitchFamily="49" charset="-122"/>
              <a:cs typeface="Aharoni" panose="02010803020104030203" pitchFamily="2" charset="-79"/>
            </a:endParaRPr>
          </a:p>
        </p:txBody>
      </p:sp>
      <p:sp>
        <p:nvSpPr>
          <p:cNvPr id="19" name="矩形 18"/>
          <p:cNvSpPr/>
          <p:nvPr/>
        </p:nvSpPr>
        <p:spPr>
          <a:xfrm>
            <a:off x="3071802" y="928674"/>
            <a:ext cx="3219728" cy="461665"/>
          </a:xfrm>
          <a:prstGeom prst="rect">
            <a:avLst/>
          </a:prstGeom>
        </p:spPr>
        <p:txBody>
          <a:bodyPr wrap="none">
            <a:spAutoFit/>
          </a:bodyPr>
          <a:lstStyle/>
          <a:p>
            <a:r>
              <a:rPr lang="en-US" altLang="zh-CN" sz="2400" dirty="0" smtClean="0">
                <a:solidFill>
                  <a:schemeClr val="accent6">
                    <a:lumMod val="50000"/>
                  </a:schemeClr>
                </a:solidFill>
              </a:rPr>
              <a:t>Silk Road Economic Belt</a:t>
            </a:r>
            <a:endParaRPr lang="zh-CN" altLang="en-US" sz="2400" dirty="0">
              <a:solidFill>
                <a:schemeClr val="accent6">
                  <a:lumMod val="50000"/>
                </a:schemeClr>
              </a:solidFill>
            </a:endParaRPr>
          </a:p>
        </p:txBody>
      </p:sp>
      <p:sp>
        <p:nvSpPr>
          <p:cNvPr id="21" name="Rectangle 3"/>
          <p:cNvSpPr txBox="1">
            <a:spLocks noChangeArrowheads="1"/>
          </p:cNvSpPr>
          <p:nvPr/>
        </p:nvSpPr>
        <p:spPr>
          <a:xfrm>
            <a:off x="457200" y="1600200"/>
            <a:ext cx="5329246" cy="4525963"/>
          </a:xfrm>
          <a:prstGeom prst="rect">
            <a:avLst/>
          </a:prstGeom>
        </p:spPr>
        <p:txBody>
          <a:bodyPr/>
          <a:lstStyle/>
          <a:p>
            <a:pPr marL="363855" marR="0" lvl="0" indent="-363855" algn="l" defTabSz="971550" rtl="0" eaLnBrk="0" fontAlgn="base" latinLnBrk="0" hangingPunct="0">
              <a:lnSpc>
                <a:spcPct val="100000"/>
              </a:lnSpc>
              <a:spcBef>
                <a:spcPct val="20000"/>
              </a:spcBef>
              <a:spcAft>
                <a:spcPct val="0"/>
              </a:spcAft>
              <a:buClrTx/>
              <a:buSzTx/>
              <a:buFont typeface="Arial" panose="020B0604020202020204" pitchFamily="34" charset="0"/>
              <a:buChar char="•"/>
              <a:defRPr/>
            </a:pPr>
            <a:endParaRPr kumimoji="0" lang="en-US" altLang="zh-CN" sz="2400" i="0" u="none" strike="noStrike" kern="1200" cap="none" spc="0" normalizeH="0" baseline="0" noProof="0" dirty="0">
              <a:ln>
                <a:noFill/>
              </a:ln>
              <a:solidFill>
                <a:schemeClr val="tx1"/>
              </a:solidFill>
              <a:effectLst/>
              <a:uLnTx/>
              <a:uFillTx/>
              <a:ea typeface="+mn-ea"/>
            </a:endParaRPr>
          </a:p>
        </p:txBody>
      </p:sp>
      <p:sp>
        <p:nvSpPr>
          <p:cNvPr id="13" name="矩形 12"/>
          <p:cNvSpPr/>
          <p:nvPr/>
        </p:nvSpPr>
        <p:spPr>
          <a:xfrm>
            <a:off x="571472" y="1428740"/>
            <a:ext cx="8072494" cy="1938992"/>
          </a:xfrm>
          <a:prstGeom prst="rect">
            <a:avLst/>
          </a:prstGeom>
        </p:spPr>
        <p:txBody>
          <a:bodyPr wrap="square">
            <a:spAutoFit/>
          </a:bodyPr>
          <a:lstStyle/>
          <a:p>
            <a:pPr>
              <a:buFont typeface="Arial" panose="020B0604020202020204" pitchFamily="34" charset="0"/>
              <a:buChar char="•"/>
            </a:pPr>
            <a:r>
              <a:rPr lang="en-US" altLang="zh-CN" sz="2400" dirty="0" smtClean="0"/>
              <a:t> based on the concept of the old silk road  </a:t>
            </a:r>
            <a:endParaRPr lang="en-US" altLang="zh-CN" sz="2400" dirty="0" smtClean="0"/>
          </a:p>
          <a:p>
            <a:pPr>
              <a:buFont typeface="Arial" panose="020B0604020202020204" pitchFamily="34" charset="0"/>
              <a:buChar char="•"/>
            </a:pPr>
            <a:r>
              <a:rPr lang="en-US" altLang="zh-CN" sz="2400" dirty="0" smtClean="0"/>
              <a:t> linking China with Central and Western Asia, as well as Europe</a:t>
            </a:r>
            <a:endParaRPr lang="en-US" altLang="zh-CN" sz="2400" dirty="0" smtClean="0"/>
          </a:p>
          <a:p>
            <a:pPr>
              <a:buFont typeface="Arial" panose="020B0604020202020204" pitchFamily="34" charset="0"/>
              <a:buChar char="•"/>
            </a:pPr>
            <a:r>
              <a:rPr lang="en-US" altLang="zh-CN" sz="2400" dirty="0" smtClean="0"/>
              <a:t> regarded as the longest and most prospective economic belt </a:t>
            </a:r>
            <a:endParaRPr lang="en-US" altLang="zh-CN" sz="2400" dirty="0" smtClean="0"/>
          </a:p>
          <a:p>
            <a:pPr>
              <a:buFont typeface="Arial" panose="020B0604020202020204" pitchFamily="34" charset="0"/>
              <a:buChar char="•"/>
            </a:pPr>
            <a:r>
              <a:rPr lang="en-US" altLang="zh-CN" sz="2400" dirty="0" smtClean="0"/>
              <a:t> boosts regional trade and economic development </a:t>
            </a:r>
            <a:endParaRPr lang="en-US" altLang="zh-CN" sz="2400" dirty="0" smtClean="0"/>
          </a:p>
          <a:p>
            <a:pPr>
              <a:buFont typeface="Arial" panose="020B0604020202020204" pitchFamily="34" charset="0"/>
              <a:buChar char="•"/>
            </a:pPr>
            <a:endParaRPr lang="en-US" altLang="zh-CN" sz="2400" dirty="0"/>
          </a:p>
        </p:txBody>
      </p:sp>
      <p:pic>
        <p:nvPicPr>
          <p:cNvPr id="72706" name="Picture 2" descr="http://www.scio.gov.cn/ztk/wh/slxy/31199/Document/1382085/Image/%E4%B8%9D%E7%BB%B8%E4%B9%8B%E8%B7%AF%E7%BB%8F%E6%B5%8E%E5%B8%A6.jpg"/>
          <p:cNvPicPr>
            <a:picLocks noChangeAspect="1" noChangeArrowheads="1"/>
          </p:cNvPicPr>
          <p:nvPr/>
        </p:nvPicPr>
        <p:blipFill>
          <a:blip r:embed="rId2"/>
          <a:srcRect/>
          <a:stretch>
            <a:fillRect/>
          </a:stretch>
        </p:blipFill>
        <p:spPr bwMode="auto">
          <a:xfrm>
            <a:off x="2352675" y="2878455"/>
            <a:ext cx="5339080" cy="2470150"/>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270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2" presetClass="entr" presetSubtype="4" fill="hold" nodeType="clickEffect">
                                  <p:stCondLst>
                                    <p:cond delay="0"/>
                                  </p:stCondLst>
                                  <p:childTnLst>
                                    <p:set>
                                      <p:cBhvr>
                                        <p:cTn id="10" dur="1" fill="hold">
                                          <p:stCondLst>
                                            <p:cond delay="0"/>
                                          </p:stCondLst>
                                        </p:cTn>
                                        <p:tgtEl>
                                          <p:spTgt spid="13">
                                            <p:txEl>
                                              <p:pRg st="0" end="0"/>
                                            </p:txEl>
                                          </p:spTgt>
                                        </p:tgtEl>
                                        <p:attrNameLst>
                                          <p:attrName>style.visibility</p:attrName>
                                        </p:attrNameLst>
                                      </p:cBhvr>
                                      <p:to>
                                        <p:strVal val="visible"/>
                                      </p:to>
                                    </p:set>
                                    <p:animEffect transition="in" filter="slide(fromBottom)">
                                      <p:cBhvr>
                                        <p:cTn id="11" dur="500"/>
                                        <p:tgtEl>
                                          <p:spTgt spid="1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2" presetClass="entr" presetSubtype="4" fill="hold" nodeType="clickEffect">
                                  <p:stCondLst>
                                    <p:cond delay="0"/>
                                  </p:stCondLst>
                                  <p:childTnLst>
                                    <p:set>
                                      <p:cBhvr>
                                        <p:cTn id="15" dur="1" fill="hold">
                                          <p:stCondLst>
                                            <p:cond delay="0"/>
                                          </p:stCondLst>
                                        </p:cTn>
                                        <p:tgtEl>
                                          <p:spTgt spid="13">
                                            <p:txEl>
                                              <p:pRg st="1" end="1"/>
                                            </p:txEl>
                                          </p:spTgt>
                                        </p:tgtEl>
                                        <p:attrNameLst>
                                          <p:attrName>style.visibility</p:attrName>
                                        </p:attrNameLst>
                                      </p:cBhvr>
                                      <p:to>
                                        <p:strVal val="visible"/>
                                      </p:to>
                                    </p:set>
                                    <p:animEffect transition="in" filter="slide(fromBottom)">
                                      <p:cBhvr>
                                        <p:cTn id="16" dur="500"/>
                                        <p:tgtEl>
                                          <p:spTgt spid="13">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2" presetClass="entr" presetSubtype="4" fill="hold" nodeType="clickEffect">
                                  <p:stCondLst>
                                    <p:cond delay="0"/>
                                  </p:stCondLst>
                                  <p:childTnLst>
                                    <p:set>
                                      <p:cBhvr>
                                        <p:cTn id="20" dur="1" fill="hold">
                                          <p:stCondLst>
                                            <p:cond delay="0"/>
                                          </p:stCondLst>
                                        </p:cTn>
                                        <p:tgtEl>
                                          <p:spTgt spid="13">
                                            <p:txEl>
                                              <p:pRg st="2" end="2"/>
                                            </p:txEl>
                                          </p:spTgt>
                                        </p:tgtEl>
                                        <p:attrNameLst>
                                          <p:attrName>style.visibility</p:attrName>
                                        </p:attrNameLst>
                                      </p:cBhvr>
                                      <p:to>
                                        <p:strVal val="visible"/>
                                      </p:to>
                                    </p:set>
                                    <p:animEffect transition="in" filter="slide(fromBottom)">
                                      <p:cBhvr>
                                        <p:cTn id="21" dur="500"/>
                                        <p:tgtEl>
                                          <p:spTgt spid="13">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2" presetClass="entr" presetSubtype="4" fill="hold" nodeType="clickEffect">
                                  <p:stCondLst>
                                    <p:cond delay="0"/>
                                  </p:stCondLst>
                                  <p:childTnLst>
                                    <p:set>
                                      <p:cBhvr>
                                        <p:cTn id="25" dur="1" fill="hold">
                                          <p:stCondLst>
                                            <p:cond delay="0"/>
                                          </p:stCondLst>
                                        </p:cTn>
                                        <p:tgtEl>
                                          <p:spTgt spid="13">
                                            <p:txEl>
                                              <p:pRg st="3" end="3"/>
                                            </p:txEl>
                                          </p:spTgt>
                                        </p:tgtEl>
                                        <p:attrNameLst>
                                          <p:attrName>style.visibility</p:attrName>
                                        </p:attrNameLst>
                                      </p:cBhvr>
                                      <p:to>
                                        <p:strVal val="visible"/>
                                      </p:to>
                                    </p:set>
                                    <p:animEffect transition="in" filter="slide(fromBottom)">
                                      <p:cBhvr>
                                        <p:cTn id="26" dur="500"/>
                                        <p:tgtEl>
                                          <p:spTgt spid="1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灯片编号占位符 1"/>
          <p:cNvSpPr>
            <a:spLocks noGrp="1"/>
          </p:cNvSpPr>
          <p:nvPr>
            <p:ph type="sldNum" sz="quarter" idx="12"/>
          </p:nvPr>
        </p:nvSpPr>
        <p:spPr bwMode="auto">
          <a:noFill/>
          <a:ln>
            <a:miter lim="800000"/>
          </a:ln>
        </p:spPr>
        <p:txBody>
          <a:bodyPr/>
          <a:lstStyle/>
          <a:p>
            <a:fld id="{AE6F6D0D-4381-4EB1-9191-FA7DE86B0BF3}" type="slidenum">
              <a:rPr lang="zh-CN" altLang="en-US"/>
            </a:fld>
            <a:endParaRPr lang="zh-CN" altLang="en-US"/>
          </a:p>
        </p:txBody>
      </p:sp>
      <p:grpSp>
        <p:nvGrpSpPr>
          <p:cNvPr id="2" name="组合 3"/>
          <p:cNvGrpSpPr/>
          <p:nvPr/>
        </p:nvGrpSpPr>
        <p:grpSpPr bwMode="auto">
          <a:xfrm>
            <a:off x="0" y="579233"/>
            <a:ext cx="9144000" cy="420086"/>
            <a:chOff x="0" y="133158"/>
            <a:chExt cx="9144000" cy="420086"/>
          </a:xfrm>
        </p:grpSpPr>
        <p:cxnSp>
          <p:nvCxnSpPr>
            <p:cNvPr id="16" name="直接连接符 15"/>
            <p:cNvCxnSpPr/>
            <p:nvPr/>
          </p:nvCxnSpPr>
          <p:spPr>
            <a:xfrm>
              <a:off x="4859338" y="343994"/>
              <a:ext cx="4284662"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pic>
          <p:nvPicPr>
            <p:cNvPr id="17" name="Picture 5" descr="G:\360data\重要数据\桌面\东京国际朝日学院\素材\kiri-kiku0156498982.png"/>
            <p:cNvPicPr>
              <a:picLocks noChangeAspect="1" noChangeArrowheads="1"/>
            </p:cNvPicPr>
            <p:nvPr/>
          </p:nvPicPr>
          <p:blipFill>
            <a:blip r:embed="rId1"/>
            <a:srcRect/>
            <a:stretch>
              <a:fillRect/>
            </a:stretch>
          </p:blipFill>
          <p:spPr bwMode="auto">
            <a:xfrm>
              <a:off x="4361957" y="133158"/>
              <a:ext cx="420086" cy="420086"/>
            </a:xfrm>
            <a:prstGeom prst="rect">
              <a:avLst/>
            </a:prstGeom>
            <a:noFill/>
            <a:ln w="9525">
              <a:noFill/>
              <a:miter lim="800000"/>
              <a:headEnd/>
              <a:tailEnd/>
            </a:ln>
          </p:spPr>
        </p:pic>
        <p:cxnSp>
          <p:nvCxnSpPr>
            <p:cNvPr id="18" name="直接连接符 17"/>
            <p:cNvCxnSpPr/>
            <p:nvPr/>
          </p:nvCxnSpPr>
          <p:spPr>
            <a:xfrm>
              <a:off x="0" y="343994"/>
              <a:ext cx="4284663"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grpSp>
      <p:sp>
        <p:nvSpPr>
          <p:cNvPr id="12" name="TextBox 8"/>
          <p:cNvSpPr txBox="1">
            <a:spLocks noChangeArrowheads="1"/>
          </p:cNvSpPr>
          <p:nvPr/>
        </p:nvSpPr>
        <p:spPr bwMode="auto">
          <a:xfrm>
            <a:off x="428596" y="142856"/>
            <a:ext cx="7929588" cy="646331"/>
          </a:xfrm>
          <a:prstGeom prst="rect">
            <a:avLst/>
          </a:prstGeom>
          <a:noFill/>
          <a:ln w="9525">
            <a:noFill/>
            <a:miter lim="800000"/>
          </a:ln>
        </p:spPr>
        <p:txBody>
          <a:bodyPr wrap="square">
            <a:spAutoFit/>
          </a:bodyPr>
          <a:lstStyle/>
          <a:p>
            <a:pPr defTabSz="878205" eaLnBrk="1" hangingPunct="1">
              <a:lnSpc>
                <a:spcPct val="120000"/>
              </a:lnSpc>
            </a:pPr>
            <a:r>
              <a:rPr lang="en-US" altLang="zh-CN" sz="3000" dirty="0" smtClean="0">
                <a:solidFill>
                  <a:srgbClr val="772C03"/>
                </a:solidFill>
                <a:latin typeface="Aharoni" panose="02010803020104030203" pitchFamily="2" charset="-79"/>
                <a:ea typeface="经典繁毛楷" panose="02010609000101010101" pitchFamily="49" charset="-122"/>
                <a:cs typeface="Aharoni" panose="02010803020104030203" pitchFamily="2" charset="-79"/>
              </a:rPr>
              <a:t>Distinct Features of Chinese Costume</a:t>
            </a:r>
            <a:endParaRPr lang="en-US" altLang="zh-CN" sz="3000" dirty="0" smtClean="0">
              <a:solidFill>
                <a:srgbClr val="772C03"/>
              </a:solidFill>
              <a:latin typeface="Aharoni" panose="02010803020104030203" pitchFamily="2" charset="-79"/>
              <a:ea typeface="经典繁毛楷" panose="02010609000101010101" pitchFamily="49" charset="-122"/>
              <a:cs typeface="Aharoni" panose="02010803020104030203" pitchFamily="2" charset="-79"/>
            </a:endParaRPr>
          </a:p>
        </p:txBody>
      </p:sp>
      <p:sp>
        <p:nvSpPr>
          <p:cNvPr id="19" name="矩形 18"/>
          <p:cNvSpPr/>
          <p:nvPr/>
        </p:nvSpPr>
        <p:spPr>
          <a:xfrm>
            <a:off x="3857620" y="928674"/>
            <a:ext cx="1673022" cy="461665"/>
          </a:xfrm>
          <a:prstGeom prst="rect">
            <a:avLst/>
          </a:prstGeom>
        </p:spPr>
        <p:txBody>
          <a:bodyPr wrap="none">
            <a:spAutoFit/>
          </a:bodyPr>
          <a:lstStyle/>
          <a:p>
            <a:r>
              <a:rPr lang="en-US" altLang="zh-CN" sz="2400" dirty="0" smtClean="0">
                <a:solidFill>
                  <a:schemeClr val="accent6">
                    <a:lumMod val="50000"/>
                  </a:schemeClr>
                </a:solidFill>
              </a:rPr>
              <a:t>Embroidery</a:t>
            </a:r>
            <a:endParaRPr lang="zh-CN" altLang="en-US" sz="2400" dirty="0">
              <a:solidFill>
                <a:schemeClr val="accent6">
                  <a:lumMod val="50000"/>
                </a:schemeClr>
              </a:solidFill>
            </a:endParaRPr>
          </a:p>
        </p:txBody>
      </p:sp>
      <p:sp>
        <p:nvSpPr>
          <p:cNvPr id="21" name="Rectangle 3"/>
          <p:cNvSpPr txBox="1">
            <a:spLocks noChangeArrowheads="1"/>
          </p:cNvSpPr>
          <p:nvPr/>
        </p:nvSpPr>
        <p:spPr>
          <a:xfrm>
            <a:off x="457200" y="1600200"/>
            <a:ext cx="5329246" cy="4525963"/>
          </a:xfrm>
          <a:prstGeom prst="rect">
            <a:avLst/>
          </a:prstGeom>
        </p:spPr>
        <p:txBody>
          <a:bodyPr/>
          <a:lstStyle/>
          <a:p>
            <a:pPr marL="363855" marR="0" lvl="0" indent="-363855" algn="l" defTabSz="971550" rtl="0" eaLnBrk="0" fontAlgn="base" latinLnBrk="0" hangingPunct="0">
              <a:lnSpc>
                <a:spcPct val="100000"/>
              </a:lnSpc>
              <a:spcBef>
                <a:spcPct val="20000"/>
              </a:spcBef>
              <a:spcAft>
                <a:spcPct val="0"/>
              </a:spcAft>
              <a:buClrTx/>
              <a:buSzTx/>
              <a:buFont typeface="Arial" panose="020B0604020202020204" pitchFamily="34" charset="0"/>
              <a:buChar char="•"/>
              <a:defRPr/>
            </a:pPr>
            <a:endParaRPr kumimoji="0" lang="en-US" altLang="zh-CN" sz="2400" i="0" u="none" strike="noStrike" kern="1200" cap="none" spc="0" normalizeH="0" baseline="0" noProof="0" dirty="0">
              <a:ln>
                <a:noFill/>
              </a:ln>
              <a:solidFill>
                <a:schemeClr val="tx1"/>
              </a:solidFill>
              <a:effectLst/>
              <a:uLnTx/>
              <a:uFillTx/>
              <a:ea typeface="+mn-ea"/>
            </a:endParaRPr>
          </a:p>
        </p:txBody>
      </p:sp>
      <p:sp>
        <p:nvSpPr>
          <p:cNvPr id="13" name="矩形 12"/>
          <p:cNvSpPr/>
          <p:nvPr/>
        </p:nvSpPr>
        <p:spPr>
          <a:xfrm>
            <a:off x="571472" y="1428740"/>
            <a:ext cx="8072494" cy="3046988"/>
          </a:xfrm>
          <a:prstGeom prst="rect">
            <a:avLst/>
          </a:prstGeom>
        </p:spPr>
        <p:txBody>
          <a:bodyPr wrap="square">
            <a:spAutoFit/>
          </a:bodyPr>
          <a:lstStyle/>
          <a:p>
            <a:pPr>
              <a:buFont typeface="Arial" panose="020B0604020202020204" pitchFamily="34" charset="0"/>
              <a:buChar char="•"/>
            </a:pPr>
            <a:r>
              <a:rPr lang="en-US" altLang="zh-CN" sz="2400" dirty="0" smtClean="0"/>
              <a:t> traditional Chinese handicraft </a:t>
            </a:r>
            <a:endParaRPr lang="en-US" altLang="zh-CN" sz="2400" dirty="0" smtClean="0"/>
          </a:p>
          <a:p>
            <a:pPr>
              <a:buFont typeface="Arial" panose="020B0604020202020204" pitchFamily="34" charset="0"/>
              <a:buChar char="•"/>
            </a:pPr>
            <a:r>
              <a:rPr lang="en-US" altLang="zh-CN" sz="2400" dirty="0" smtClean="0"/>
              <a:t> features flowers, birds, scenery on silk or other cloth with </a:t>
            </a:r>
            <a:endParaRPr lang="en-US" altLang="zh-CN" sz="2400" dirty="0" smtClean="0"/>
          </a:p>
          <a:p>
            <a:r>
              <a:rPr lang="en-US" altLang="zh-CN" sz="2400" dirty="0" smtClean="0"/>
              <a:t>  threads </a:t>
            </a:r>
            <a:endParaRPr lang="en-US" altLang="zh-CN" sz="2400" dirty="0" smtClean="0"/>
          </a:p>
          <a:p>
            <a:pPr>
              <a:buFont typeface="Arial" panose="020B0604020202020204" pitchFamily="34" charset="0"/>
              <a:buChar char="•"/>
            </a:pPr>
            <a:r>
              <a:rPr lang="en-US" altLang="zh-CN" sz="2400" dirty="0" smtClean="0"/>
              <a:t> with regional and ethnic characteristics </a:t>
            </a:r>
            <a:endParaRPr lang="en-US" altLang="zh-CN" sz="2400" dirty="0" smtClean="0"/>
          </a:p>
          <a:p>
            <a:pPr>
              <a:buFont typeface="Arial" panose="020B0604020202020204" pitchFamily="34" charset="0"/>
              <a:buChar char="•"/>
            </a:pPr>
            <a:r>
              <a:rPr lang="en-US" altLang="zh-CN" sz="2400" dirty="0" smtClean="0"/>
              <a:t> four most famous types: Sichuan embroidery, Suzhou </a:t>
            </a:r>
            <a:endParaRPr lang="en-US" altLang="zh-CN" sz="2400" dirty="0" smtClean="0"/>
          </a:p>
          <a:p>
            <a:r>
              <a:rPr lang="en-US" altLang="zh-CN" sz="2400" dirty="0" smtClean="0"/>
              <a:t>  embroidery, Hunan embroidery, and Guangdong embroidery </a:t>
            </a:r>
            <a:endParaRPr lang="en-US" altLang="zh-CN" sz="2400" dirty="0" smtClean="0"/>
          </a:p>
          <a:p>
            <a:pPr>
              <a:buFont typeface="Arial" panose="020B0604020202020204" pitchFamily="34" charset="0"/>
              <a:buChar char="•"/>
            </a:pPr>
            <a:endParaRPr lang="en-US" altLang="zh-CN" sz="2400" dirty="0" smtClean="0"/>
          </a:p>
          <a:p>
            <a:pPr>
              <a:buFont typeface="Arial" panose="020B0604020202020204" pitchFamily="34" charset="0"/>
              <a:buChar char="•"/>
            </a:pPr>
            <a:endParaRPr lang="en-US" altLang="zh-CN" sz="2400" dirty="0"/>
          </a:p>
        </p:txBody>
      </p:sp>
      <p:pic>
        <p:nvPicPr>
          <p:cNvPr id="14" name="Picture 12" descr="kqu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86116" y="3714756"/>
            <a:ext cx="2548340" cy="167079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nodeType="clickEffect">
                                  <p:stCondLst>
                                    <p:cond delay="0"/>
                                  </p:stCondLst>
                                  <p:childTnLst>
                                    <p:set>
                                      <p:cBhvr>
                                        <p:cTn id="12" dur="1" fill="hold">
                                          <p:stCondLst>
                                            <p:cond delay="0"/>
                                          </p:stCondLst>
                                        </p:cTn>
                                        <p:tgtEl>
                                          <p:spTgt spid="13">
                                            <p:txEl>
                                              <p:pRg st="0" end="0"/>
                                            </p:txEl>
                                          </p:spTgt>
                                        </p:tgtEl>
                                        <p:attrNameLst>
                                          <p:attrName>style.visibility</p:attrName>
                                        </p:attrNameLst>
                                      </p:cBhvr>
                                      <p:to>
                                        <p:strVal val="visible"/>
                                      </p:to>
                                    </p:set>
                                    <p:animEffect transition="in" filter="slide(fromBottom)">
                                      <p:cBhvr>
                                        <p:cTn id="13" dur="500"/>
                                        <p:tgtEl>
                                          <p:spTgt spid="13">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2" presetClass="entr" presetSubtype="4" fill="hold" nodeType="clickEffect">
                                  <p:stCondLst>
                                    <p:cond delay="0"/>
                                  </p:stCondLst>
                                  <p:childTnLst>
                                    <p:set>
                                      <p:cBhvr>
                                        <p:cTn id="17" dur="1" fill="hold">
                                          <p:stCondLst>
                                            <p:cond delay="0"/>
                                          </p:stCondLst>
                                        </p:cTn>
                                        <p:tgtEl>
                                          <p:spTgt spid="13">
                                            <p:txEl>
                                              <p:pRg st="1" end="1"/>
                                            </p:txEl>
                                          </p:spTgt>
                                        </p:tgtEl>
                                        <p:attrNameLst>
                                          <p:attrName>style.visibility</p:attrName>
                                        </p:attrNameLst>
                                      </p:cBhvr>
                                      <p:to>
                                        <p:strVal val="visible"/>
                                      </p:to>
                                    </p:set>
                                    <p:animEffect transition="in" filter="slide(fromBottom)">
                                      <p:cBhvr>
                                        <p:cTn id="18" dur="500"/>
                                        <p:tgtEl>
                                          <p:spTgt spid="13">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2" presetClass="entr" presetSubtype="4" fill="hold" nodeType="clickEffect">
                                  <p:stCondLst>
                                    <p:cond delay="0"/>
                                  </p:stCondLst>
                                  <p:childTnLst>
                                    <p:set>
                                      <p:cBhvr>
                                        <p:cTn id="22" dur="1" fill="hold">
                                          <p:stCondLst>
                                            <p:cond delay="0"/>
                                          </p:stCondLst>
                                        </p:cTn>
                                        <p:tgtEl>
                                          <p:spTgt spid="13">
                                            <p:txEl>
                                              <p:pRg st="2" end="2"/>
                                            </p:txEl>
                                          </p:spTgt>
                                        </p:tgtEl>
                                        <p:attrNameLst>
                                          <p:attrName>style.visibility</p:attrName>
                                        </p:attrNameLst>
                                      </p:cBhvr>
                                      <p:to>
                                        <p:strVal val="visible"/>
                                      </p:to>
                                    </p:set>
                                    <p:animEffect transition="in" filter="slide(fromBottom)">
                                      <p:cBhvr>
                                        <p:cTn id="23" dur="500"/>
                                        <p:tgtEl>
                                          <p:spTgt spid="13">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2" presetClass="entr" presetSubtype="4" fill="hold" nodeType="clickEffect">
                                  <p:stCondLst>
                                    <p:cond delay="0"/>
                                  </p:stCondLst>
                                  <p:childTnLst>
                                    <p:set>
                                      <p:cBhvr>
                                        <p:cTn id="27" dur="1" fill="hold">
                                          <p:stCondLst>
                                            <p:cond delay="0"/>
                                          </p:stCondLst>
                                        </p:cTn>
                                        <p:tgtEl>
                                          <p:spTgt spid="13">
                                            <p:txEl>
                                              <p:pRg st="3" end="3"/>
                                            </p:txEl>
                                          </p:spTgt>
                                        </p:tgtEl>
                                        <p:attrNameLst>
                                          <p:attrName>style.visibility</p:attrName>
                                        </p:attrNameLst>
                                      </p:cBhvr>
                                      <p:to>
                                        <p:strVal val="visible"/>
                                      </p:to>
                                    </p:set>
                                    <p:animEffect transition="in" filter="slide(fromBottom)">
                                      <p:cBhvr>
                                        <p:cTn id="28" dur="500"/>
                                        <p:tgtEl>
                                          <p:spTgt spid="13">
                                            <p:txEl>
                                              <p:pRg st="3" end="3"/>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2" presetClass="entr" presetSubtype="4" fill="hold" nodeType="clickEffect">
                                  <p:stCondLst>
                                    <p:cond delay="0"/>
                                  </p:stCondLst>
                                  <p:childTnLst>
                                    <p:set>
                                      <p:cBhvr>
                                        <p:cTn id="32" dur="1" fill="hold">
                                          <p:stCondLst>
                                            <p:cond delay="0"/>
                                          </p:stCondLst>
                                        </p:cTn>
                                        <p:tgtEl>
                                          <p:spTgt spid="13">
                                            <p:txEl>
                                              <p:pRg st="4" end="4"/>
                                            </p:txEl>
                                          </p:spTgt>
                                        </p:tgtEl>
                                        <p:attrNameLst>
                                          <p:attrName>style.visibility</p:attrName>
                                        </p:attrNameLst>
                                      </p:cBhvr>
                                      <p:to>
                                        <p:strVal val="visible"/>
                                      </p:to>
                                    </p:set>
                                    <p:animEffect transition="in" filter="slide(fromBottom)">
                                      <p:cBhvr>
                                        <p:cTn id="33" dur="500"/>
                                        <p:tgtEl>
                                          <p:spTgt spid="13">
                                            <p:txEl>
                                              <p:pRg st="4" end="4"/>
                                            </p:txEl>
                                          </p:spTgt>
                                        </p:tgtEl>
                                      </p:cBhvr>
                                    </p:animEffect>
                                  </p:childTnLst>
                                </p:cTn>
                              </p:par>
                              <p:par>
                                <p:cTn id="34" presetID="12" presetClass="entr" presetSubtype="4" fill="hold" nodeType="withEffect">
                                  <p:stCondLst>
                                    <p:cond delay="0"/>
                                  </p:stCondLst>
                                  <p:childTnLst>
                                    <p:set>
                                      <p:cBhvr>
                                        <p:cTn id="35" dur="1" fill="hold">
                                          <p:stCondLst>
                                            <p:cond delay="0"/>
                                          </p:stCondLst>
                                        </p:cTn>
                                        <p:tgtEl>
                                          <p:spTgt spid="13">
                                            <p:txEl>
                                              <p:pRg st="5" end="5"/>
                                            </p:txEl>
                                          </p:spTgt>
                                        </p:tgtEl>
                                        <p:attrNameLst>
                                          <p:attrName>style.visibility</p:attrName>
                                        </p:attrNameLst>
                                      </p:cBhvr>
                                      <p:to>
                                        <p:strVal val="visible"/>
                                      </p:to>
                                    </p:set>
                                    <p:animEffect transition="in" filter="slide(fromBottom)">
                                      <p:cBhvr>
                                        <p:cTn id="36" dur="500"/>
                                        <p:tgtEl>
                                          <p:spTgt spid="1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灯片编号占位符 1"/>
          <p:cNvSpPr>
            <a:spLocks noGrp="1"/>
          </p:cNvSpPr>
          <p:nvPr>
            <p:ph type="sldNum" sz="quarter" idx="12"/>
          </p:nvPr>
        </p:nvSpPr>
        <p:spPr bwMode="auto">
          <a:noFill/>
          <a:ln>
            <a:miter lim="800000"/>
          </a:ln>
        </p:spPr>
        <p:txBody>
          <a:bodyPr/>
          <a:lstStyle/>
          <a:p>
            <a:fld id="{AE6F6D0D-4381-4EB1-9191-FA7DE86B0BF3}" type="slidenum">
              <a:rPr lang="zh-CN" altLang="en-US"/>
            </a:fld>
            <a:endParaRPr lang="zh-CN" altLang="en-US"/>
          </a:p>
        </p:txBody>
      </p:sp>
      <p:grpSp>
        <p:nvGrpSpPr>
          <p:cNvPr id="2" name="组合 3"/>
          <p:cNvGrpSpPr/>
          <p:nvPr/>
        </p:nvGrpSpPr>
        <p:grpSpPr bwMode="auto">
          <a:xfrm>
            <a:off x="0" y="579233"/>
            <a:ext cx="9144000" cy="420086"/>
            <a:chOff x="0" y="133158"/>
            <a:chExt cx="9144000" cy="420086"/>
          </a:xfrm>
        </p:grpSpPr>
        <p:cxnSp>
          <p:nvCxnSpPr>
            <p:cNvPr id="16" name="直接连接符 15"/>
            <p:cNvCxnSpPr/>
            <p:nvPr/>
          </p:nvCxnSpPr>
          <p:spPr>
            <a:xfrm>
              <a:off x="4859338" y="343994"/>
              <a:ext cx="4284662"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pic>
          <p:nvPicPr>
            <p:cNvPr id="17" name="Picture 5" descr="G:\360data\重要数据\桌面\东京国际朝日学院\素材\kiri-kiku0156498982.png"/>
            <p:cNvPicPr>
              <a:picLocks noChangeAspect="1" noChangeArrowheads="1"/>
            </p:cNvPicPr>
            <p:nvPr/>
          </p:nvPicPr>
          <p:blipFill>
            <a:blip r:embed="rId1"/>
            <a:srcRect/>
            <a:stretch>
              <a:fillRect/>
            </a:stretch>
          </p:blipFill>
          <p:spPr bwMode="auto">
            <a:xfrm>
              <a:off x="4361957" y="133158"/>
              <a:ext cx="420086" cy="420086"/>
            </a:xfrm>
            <a:prstGeom prst="rect">
              <a:avLst/>
            </a:prstGeom>
            <a:noFill/>
            <a:ln w="9525">
              <a:noFill/>
              <a:miter lim="800000"/>
              <a:headEnd/>
              <a:tailEnd/>
            </a:ln>
          </p:spPr>
        </p:pic>
        <p:cxnSp>
          <p:nvCxnSpPr>
            <p:cNvPr id="18" name="直接连接符 17"/>
            <p:cNvCxnSpPr/>
            <p:nvPr/>
          </p:nvCxnSpPr>
          <p:spPr>
            <a:xfrm>
              <a:off x="0" y="343994"/>
              <a:ext cx="4284663"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grpSp>
      <p:sp>
        <p:nvSpPr>
          <p:cNvPr id="12" name="TextBox 8"/>
          <p:cNvSpPr txBox="1">
            <a:spLocks noChangeArrowheads="1"/>
          </p:cNvSpPr>
          <p:nvPr/>
        </p:nvSpPr>
        <p:spPr bwMode="auto">
          <a:xfrm>
            <a:off x="428596" y="142856"/>
            <a:ext cx="7929588" cy="646331"/>
          </a:xfrm>
          <a:prstGeom prst="rect">
            <a:avLst/>
          </a:prstGeom>
          <a:noFill/>
          <a:ln w="9525">
            <a:noFill/>
            <a:miter lim="800000"/>
          </a:ln>
        </p:spPr>
        <p:txBody>
          <a:bodyPr wrap="square">
            <a:spAutoFit/>
          </a:bodyPr>
          <a:lstStyle/>
          <a:p>
            <a:pPr defTabSz="878205" eaLnBrk="1" hangingPunct="1">
              <a:lnSpc>
                <a:spcPct val="120000"/>
              </a:lnSpc>
            </a:pPr>
            <a:r>
              <a:rPr lang="en-US" altLang="zh-CN" sz="3000" dirty="0" smtClean="0">
                <a:solidFill>
                  <a:srgbClr val="772C03"/>
                </a:solidFill>
                <a:latin typeface="Aharoni" panose="02010803020104030203" pitchFamily="2" charset="-79"/>
                <a:ea typeface="经典繁毛楷" panose="02010609000101010101" pitchFamily="49" charset="-122"/>
                <a:cs typeface="Aharoni" panose="02010803020104030203" pitchFamily="2" charset="-79"/>
              </a:rPr>
              <a:t>Distinct Features of Chinese Costume</a:t>
            </a:r>
            <a:endParaRPr lang="en-US" altLang="zh-CN" sz="3000" dirty="0" smtClean="0">
              <a:solidFill>
                <a:srgbClr val="772C03"/>
              </a:solidFill>
              <a:latin typeface="Aharoni" panose="02010803020104030203" pitchFamily="2" charset="-79"/>
              <a:ea typeface="经典繁毛楷" panose="02010609000101010101" pitchFamily="49" charset="-122"/>
              <a:cs typeface="Aharoni" panose="02010803020104030203" pitchFamily="2" charset="-79"/>
            </a:endParaRPr>
          </a:p>
        </p:txBody>
      </p:sp>
      <p:sp>
        <p:nvSpPr>
          <p:cNvPr id="19" name="矩形 18"/>
          <p:cNvSpPr/>
          <p:nvPr/>
        </p:nvSpPr>
        <p:spPr>
          <a:xfrm>
            <a:off x="4214810" y="928674"/>
            <a:ext cx="837409" cy="461665"/>
          </a:xfrm>
          <a:prstGeom prst="rect">
            <a:avLst/>
          </a:prstGeom>
        </p:spPr>
        <p:txBody>
          <a:bodyPr wrap="none">
            <a:spAutoFit/>
          </a:bodyPr>
          <a:lstStyle/>
          <a:p>
            <a:r>
              <a:rPr lang="en-US" altLang="zh-CN" sz="2400" dirty="0" smtClean="0">
                <a:solidFill>
                  <a:schemeClr val="accent6">
                    <a:lumMod val="50000"/>
                  </a:schemeClr>
                </a:solidFill>
              </a:rPr>
              <a:t>Batik</a:t>
            </a:r>
            <a:endParaRPr lang="zh-CN" altLang="en-US" sz="2400" dirty="0">
              <a:solidFill>
                <a:schemeClr val="accent6">
                  <a:lumMod val="50000"/>
                </a:schemeClr>
              </a:solidFill>
            </a:endParaRPr>
          </a:p>
        </p:txBody>
      </p:sp>
      <p:sp>
        <p:nvSpPr>
          <p:cNvPr id="21" name="Rectangle 3"/>
          <p:cNvSpPr txBox="1">
            <a:spLocks noChangeArrowheads="1"/>
          </p:cNvSpPr>
          <p:nvPr/>
        </p:nvSpPr>
        <p:spPr>
          <a:xfrm>
            <a:off x="457200" y="1600200"/>
            <a:ext cx="5329246" cy="4525963"/>
          </a:xfrm>
          <a:prstGeom prst="rect">
            <a:avLst/>
          </a:prstGeom>
        </p:spPr>
        <p:txBody>
          <a:bodyPr/>
          <a:lstStyle/>
          <a:p>
            <a:pPr marL="363855" marR="0" lvl="0" indent="-363855" algn="l" defTabSz="971550" rtl="0" eaLnBrk="0" fontAlgn="base" latinLnBrk="0" hangingPunct="0">
              <a:lnSpc>
                <a:spcPct val="100000"/>
              </a:lnSpc>
              <a:spcBef>
                <a:spcPct val="20000"/>
              </a:spcBef>
              <a:spcAft>
                <a:spcPct val="0"/>
              </a:spcAft>
              <a:buClrTx/>
              <a:buSzTx/>
              <a:buFont typeface="Arial" panose="020B0604020202020204" pitchFamily="34" charset="0"/>
              <a:buChar char="•"/>
              <a:defRPr/>
            </a:pPr>
            <a:endParaRPr kumimoji="0" lang="en-US" altLang="zh-CN" sz="2400" i="0" u="none" strike="noStrike" kern="1200" cap="none" spc="0" normalizeH="0" baseline="0" noProof="0" dirty="0">
              <a:ln>
                <a:noFill/>
              </a:ln>
              <a:solidFill>
                <a:schemeClr val="tx1"/>
              </a:solidFill>
              <a:effectLst/>
              <a:uLnTx/>
              <a:uFillTx/>
              <a:ea typeface="+mn-ea"/>
            </a:endParaRPr>
          </a:p>
        </p:txBody>
      </p:sp>
      <p:sp>
        <p:nvSpPr>
          <p:cNvPr id="13" name="矩形 12"/>
          <p:cNvSpPr/>
          <p:nvPr/>
        </p:nvSpPr>
        <p:spPr>
          <a:xfrm>
            <a:off x="571472" y="1428740"/>
            <a:ext cx="8072494" cy="2308324"/>
          </a:xfrm>
          <a:prstGeom prst="rect">
            <a:avLst/>
          </a:prstGeom>
        </p:spPr>
        <p:txBody>
          <a:bodyPr wrap="square">
            <a:spAutoFit/>
          </a:bodyPr>
          <a:lstStyle/>
          <a:p>
            <a:pPr>
              <a:buFont typeface="Arial" panose="020B0604020202020204" pitchFamily="34" charset="0"/>
              <a:buChar char="•"/>
            </a:pPr>
            <a:r>
              <a:rPr lang="en-US" altLang="zh-CN" sz="2400" dirty="0" smtClean="0"/>
              <a:t> also known as wax printing </a:t>
            </a:r>
            <a:endParaRPr lang="en-US" altLang="zh-CN" sz="2400" dirty="0" smtClean="0"/>
          </a:p>
          <a:p>
            <a:pPr>
              <a:buFont typeface="Arial" panose="020B0604020202020204" pitchFamily="34" charset="0"/>
              <a:buChar char="•"/>
            </a:pPr>
            <a:r>
              <a:rPr lang="en-US" altLang="zh-CN" sz="2400" dirty="0" smtClean="0"/>
              <a:t>popular among the </a:t>
            </a:r>
            <a:r>
              <a:rPr lang="en-US" altLang="zh-CN" sz="2400" dirty="0" err="1" smtClean="0"/>
              <a:t>Buyi</a:t>
            </a:r>
            <a:r>
              <a:rPr lang="en-US" altLang="zh-CN" sz="2400" dirty="0" smtClean="0"/>
              <a:t>, Miao and some other ethnic minority </a:t>
            </a:r>
            <a:endParaRPr lang="en-US" altLang="zh-CN" sz="2400" dirty="0" smtClean="0"/>
          </a:p>
          <a:p>
            <a:r>
              <a:rPr lang="en-US" altLang="zh-CN" sz="2400" dirty="0" smtClean="0"/>
              <a:t>  groups </a:t>
            </a:r>
            <a:endParaRPr lang="en-US" altLang="zh-CN" sz="2400" dirty="0" smtClean="0"/>
          </a:p>
          <a:p>
            <a:pPr>
              <a:buFont typeface="Arial" panose="020B0604020202020204" pitchFamily="34" charset="0"/>
              <a:buChar char="•"/>
            </a:pPr>
            <a:r>
              <a:rPr lang="en-US" altLang="zh-CN" sz="2400" dirty="0" smtClean="0"/>
              <a:t> can be made into garments, scarves, kerchiefs, bags, table </a:t>
            </a:r>
            <a:endParaRPr lang="en-US" altLang="zh-CN" sz="2400" dirty="0" smtClean="0"/>
          </a:p>
          <a:p>
            <a:r>
              <a:rPr lang="en-US" altLang="zh-CN" sz="2400" dirty="0" smtClean="0"/>
              <a:t>  cloths, bedspreads, curtains, and other decorative items </a:t>
            </a:r>
            <a:endParaRPr lang="en-US" altLang="zh-CN" sz="2400" dirty="0" smtClean="0"/>
          </a:p>
          <a:p>
            <a:pPr>
              <a:buFont typeface="Arial" panose="020B0604020202020204" pitchFamily="34" charset="0"/>
              <a:buChar char="•"/>
            </a:pPr>
            <a:endParaRPr lang="en-US" altLang="zh-CN" sz="2400" dirty="0"/>
          </a:p>
        </p:txBody>
      </p:sp>
      <p:pic>
        <p:nvPicPr>
          <p:cNvPr id="73730" name="Picture 2" descr="http://1075488.s21i-1.faidns.com/2/ABUIABACGAAg4e6nkAUo8u6hVDD0Azj0Aw.jpg"/>
          <p:cNvPicPr>
            <a:picLocks noChangeAspect="1" noChangeArrowheads="1"/>
          </p:cNvPicPr>
          <p:nvPr/>
        </p:nvPicPr>
        <p:blipFill>
          <a:blip r:embed="rId2" cstate="print"/>
          <a:srcRect/>
          <a:stretch>
            <a:fillRect/>
          </a:stretch>
        </p:blipFill>
        <p:spPr bwMode="auto">
          <a:xfrm>
            <a:off x="1500166" y="3357566"/>
            <a:ext cx="1904980" cy="1904980"/>
          </a:xfrm>
          <a:prstGeom prst="rect">
            <a:avLst/>
          </a:prstGeom>
          <a:noFill/>
        </p:spPr>
      </p:pic>
      <p:pic>
        <p:nvPicPr>
          <p:cNvPr id="73732" name="Picture 4" descr="http://picapi.ooopic.com/10/16/20/45b1OOOPICce.jpg"/>
          <p:cNvPicPr>
            <a:picLocks noChangeAspect="1" noChangeArrowheads="1"/>
          </p:cNvPicPr>
          <p:nvPr/>
        </p:nvPicPr>
        <p:blipFill>
          <a:blip r:embed="rId3"/>
          <a:srcRect/>
          <a:stretch>
            <a:fillRect/>
          </a:stretch>
        </p:blipFill>
        <p:spPr bwMode="auto">
          <a:xfrm>
            <a:off x="3929058" y="3357567"/>
            <a:ext cx="3000395" cy="1928826"/>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slide(fromBottom)">
                                      <p:cBhvr>
                                        <p:cTn id="7" dur="500"/>
                                        <p:tgtEl>
                                          <p:spTgt spid="1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nodeType="clickEffect">
                                  <p:stCondLst>
                                    <p:cond delay="0"/>
                                  </p:stCondLst>
                                  <p:childTnLst>
                                    <p:set>
                                      <p:cBhvr>
                                        <p:cTn id="11" dur="1" fill="hold">
                                          <p:stCondLst>
                                            <p:cond delay="0"/>
                                          </p:stCondLst>
                                        </p:cTn>
                                        <p:tgtEl>
                                          <p:spTgt spid="13">
                                            <p:txEl>
                                              <p:pRg st="1" end="1"/>
                                            </p:txEl>
                                          </p:spTgt>
                                        </p:tgtEl>
                                        <p:attrNameLst>
                                          <p:attrName>style.visibility</p:attrName>
                                        </p:attrNameLst>
                                      </p:cBhvr>
                                      <p:to>
                                        <p:strVal val="visible"/>
                                      </p:to>
                                    </p:set>
                                    <p:animEffect transition="in" filter="slide(fromBottom)">
                                      <p:cBhvr>
                                        <p:cTn id="12" dur="500"/>
                                        <p:tgtEl>
                                          <p:spTgt spid="13">
                                            <p:txEl>
                                              <p:pRg st="1" end="1"/>
                                            </p:txEl>
                                          </p:spTgt>
                                        </p:tgtEl>
                                      </p:cBhvr>
                                    </p:animEffect>
                                  </p:childTnLst>
                                </p:cTn>
                              </p:par>
                              <p:par>
                                <p:cTn id="13" presetID="12" presetClass="entr" presetSubtype="4" fill="hold" nodeType="withEffect">
                                  <p:stCondLst>
                                    <p:cond delay="0"/>
                                  </p:stCondLst>
                                  <p:childTnLst>
                                    <p:set>
                                      <p:cBhvr>
                                        <p:cTn id="14" dur="1" fill="hold">
                                          <p:stCondLst>
                                            <p:cond delay="0"/>
                                          </p:stCondLst>
                                        </p:cTn>
                                        <p:tgtEl>
                                          <p:spTgt spid="13">
                                            <p:txEl>
                                              <p:pRg st="2" end="2"/>
                                            </p:txEl>
                                          </p:spTgt>
                                        </p:tgtEl>
                                        <p:attrNameLst>
                                          <p:attrName>style.visibility</p:attrName>
                                        </p:attrNameLst>
                                      </p:cBhvr>
                                      <p:to>
                                        <p:strVal val="visible"/>
                                      </p:to>
                                    </p:set>
                                    <p:animEffect transition="in" filter="slide(fromBottom)">
                                      <p:cBhvr>
                                        <p:cTn id="15" dur="500"/>
                                        <p:tgtEl>
                                          <p:spTgt spid="1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2" presetClass="entr" presetSubtype="4" fill="hold" nodeType="clickEffect">
                                  <p:stCondLst>
                                    <p:cond delay="0"/>
                                  </p:stCondLst>
                                  <p:childTnLst>
                                    <p:set>
                                      <p:cBhvr>
                                        <p:cTn id="19" dur="1" fill="hold">
                                          <p:stCondLst>
                                            <p:cond delay="0"/>
                                          </p:stCondLst>
                                        </p:cTn>
                                        <p:tgtEl>
                                          <p:spTgt spid="13">
                                            <p:txEl>
                                              <p:pRg st="3" end="3"/>
                                            </p:txEl>
                                          </p:spTgt>
                                        </p:tgtEl>
                                        <p:attrNameLst>
                                          <p:attrName>style.visibility</p:attrName>
                                        </p:attrNameLst>
                                      </p:cBhvr>
                                      <p:to>
                                        <p:strVal val="visible"/>
                                      </p:to>
                                    </p:set>
                                    <p:animEffect transition="in" filter="slide(fromBottom)">
                                      <p:cBhvr>
                                        <p:cTn id="20" dur="500"/>
                                        <p:tgtEl>
                                          <p:spTgt spid="13">
                                            <p:txEl>
                                              <p:pRg st="3" end="3"/>
                                            </p:txEl>
                                          </p:spTgt>
                                        </p:tgtEl>
                                      </p:cBhvr>
                                    </p:animEffect>
                                  </p:childTnLst>
                                </p:cTn>
                              </p:par>
                              <p:par>
                                <p:cTn id="21" presetID="12" presetClass="entr" presetSubtype="4" fill="hold" nodeType="withEffect">
                                  <p:stCondLst>
                                    <p:cond delay="0"/>
                                  </p:stCondLst>
                                  <p:childTnLst>
                                    <p:set>
                                      <p:cBhvr>
                                        <p:cTn id="22" dur="1" fill="hold">
                                          <p:stCondLst>
                                            <p:cond delay="0"/>
                                          </p:stCondLst>
                                        </p:cTn>
                                        <p:tgtEl>
                                          <p:spTgt spid="13">
                                            <p:txEl>
                                              <p:pRg st="4" end="4"/>
                                            </p:txEl>
                                          </p:spTgt>
                                        </p:tgtEl>
                                        <p:attrNameLst>
                                          <p:attrName>style.visibility</p:attrName>
                                        </p:attrNameLst>
                                      </p:cBhvr>
                                      <p:to>
                                        <p:strVal val="visible"/>
                                      </p:to>
                                    </p:set>
                                    <p:animEffect transition="in" filter="slide(fromBottom)">
                                      <p:cBhvr>
                                        <p:cTn id="23" dur="500"/>
                                        <p:tgtEl>
                                          <p:spTgt spid="1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54" name="Picture 10" descr="http://s3.sinaimg.cn/middle/93927176gb289ab446292&amp;690"/>
          <p:cNvPicPr>
            <a:picLocks noChangeAspect="1" noChangeArrowheads="1"/>
          </p:cNvPicPr>
          <p:nvPr/>
        </p:nvPicPr>
        <p:blipFill>
          <a:blip r:embed="rId1">
            <a:duotone>
              <a:schemeClr val="accent5">
                <a:shade val="45000"/>
                <a:satMod val="135000"/>
              </a:schemeClr>
              <a:prstClr val="white"/>
            </a:duotone>
          </a:blip>
          <a:srcRect/>
          <a:stretch>
            <a:fillRect/>
          </a:stretch>
        </p:blipFill>
        <p:spPr bwMode="auto">
          <a:xfrm>
            <a:off x="142844" y="1000112"/>
            <a:ext cx="2000264" cy="1928826"/>
          </a:xfrm>
          <a:prstGeom prst="rect">
            <a:avLst/>
          </a:prstGeom>
          <a:noFill/>
        </p:spPr>
      </p:pic>
      <p:pic>
        <p:nvPicPr>
          <p:cNvPr id="31752" name="Picture 8" descr="人,人造物,建筑结构,历史,旅游目的地_138702676_Baisha village,  Lijiang, Yunnan Province, China_创意图片_Getty Images China"/>
          <p:cNvPicPr>
            <a:picLocks noChangeAspect="1" noChangeArrowheads="1"/>
          </p:cNvPicPr>
          <p:nvPr/>
        </p:nvPicPr>
        <p:blipFill>
          <a:blip r:embed="rId2">
            <a:duotone>
              <a:schemeClr val="accent5">
                <a:shade val="45000"/>
                <a:satMod val="135000"/>
              </a:schemeClr>
              <a:prstClr val="white"/>
            </a:duotone>
          </a:blip>
          <a:srcRect/>
          <a:stretch>
            <a:fillRect/>
          </a:stretch>
        </p:blipFill>
        <p:spPr bwMode="auto">
          <a:xfrm>
            <a:off x="2285984" y="1000112"/>
            <a:ext cx="2071701" cy="1933567"/>
          </a:xfrm>
          <a:prstGeom prst="rect">
            <a:avLst/>
          </a:prstGeom>
          <a:noFill/>
        </p:spPr>
      </p:pic>
      <p:pic>
        <p:nvPicPr>
          <p:cNvPr id="31750" name="Picture 6" descr="节日,明亮,人,衣服,连衣裙_157718905_Chinese Miao Minority Woman Portrait_创意图片_Getty Images China"/>
          <p:cNvPicPr>
            <a:picLocks noChangeAspect="1" noChangeArrowheads="1"/>
          </p:cNvPicPr>
          <p:nvPr/>
        </p:nvPicPr>
        <p:blipFill>
          <a:blip r:embed="rId3">
            <a:duotone>
              <a:schemeClr val="accent5">
                <a:shade val="45000"/>
                <a:satMod val="135000"/>
              </a:schemeClr>
              <a:prstClr val="white"/>
            </a:duotone>
          </a:blip>
          <a:srcRect/>
          <a:stretch>
            <a:fillRect/>
          </a:stretch>
        </p:blipFill>
        <p:spPr bwMode="auto">
          <a:xfrm>
            <a:off x="6643702" y="1000112"/>
            <a:ext cx="2071702" cy="1957388"/>
          </a:xfrm>
          <a:prstGeom prst="rect">
            <a:avLst/>
          </a:prstGeom>
          <a:noFill/>
        </p:spPr>
      </p:pic>
      <p:pic>
        <p:nvPicPr>
          <p:cNvPr id="31748" name="Picture 4" descr="连衣裙,衣服,旗袍,工艺品,中国文化_gic3260793_中式礼服工艺品_创意图片_Getty Images China"/>
          <p:cNvPicPr>
            <a:picLocks noChangeAspect="1" noChangeArrowheads="1"/>
          </p:cNvPicPr>
          <p:nvPr/>
        </p:nvPicPr>
        <p:blipFill>
          <a:blip r:embed="rId4"/>
          <a:srcRect/>
          <a:stretch>
            <a:fillRect/>
          </a:stretch>
        </p:blipFill>
        <p:spPr bwMode="auto">
          <a:xfrm>
            <a:off x="4500562" y="1000112"/>
            <a:ext cx="2000264" cy="1905000"/>
          </a:xfrm>
          <a:prstGeom prst="rect">
            <a:avLst/>
          </a:prstGeom>
          <a:noFill/>
        </p:spPr>
      </p:pic>
      <p:sp>
        <p:nvSpPr>
          <p:cNvPr id="18434" name="灯片编号占位符 1"/>
          <p:cNvSpPr>
            <a:spLocks noGrp="1"/>
          </p:cNvSpPr>
          <p:nvPr>
            <p:ph type="sldNum" sz="quarter" idx="12"/>
          </p:nvPr>
        </p:nvSpPr>
        <p:spPr bwMode="auto">
          <a:noFill/>
          <a:ln>
            <a:miter lim="800000"/>
          </a:ln>
        </p:spPr>
        <p:txBody>
          <a:bodyPr/>
          <a:lstStyle/>
          <a:p>
            <a:fld id="{1F273719-64EF-4178-AB06-BEABDBFD1422}" type="slidenum">
              <a:rPr lang="zh-CN" altLang="en-US"/>
            </a:fld>
            <a:endParaRPr lang="zh-CN" altLang="en-US"/>
          </a:p>
        </p:txBody>
      </p:sp>
      <p:grpSp>
        <p:nvGrpSpPr>
          <p:cNvPr id="2" name="组合 4"/>
          <p:cNvGrpSpPr/>
          <p:nvPr/>
        </p:nvGrpSpPr>
        <p:grpSpPr bwMode="auto">
          <a:xfrm>
            <a:off x="0" y="2071682"/>
            <a:ext cx="2167157" cy="1949383"/>
            <a:chOff x="1107515" y="2546278"/>
            <a:chExt cx="1806011" cy="2877866"/>
          </a:xfrm>
        </p:grpSpPr>
        <p:sp>
          <p:nvSpPr>
            <p:cNvPr id="6" name="矩形 5"/>
            <p:cNvSpPr/>
            <p:nvPr/>
          </p:nvSpPr>
          <p:spPr>
            <a:xfrm>
              <a:off x="1188358" y="3938301"/>
              <a:ext cx="1725168" cy="18993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8" name="TextBox 7"/>
            <p:cNvSpPr txBox="1"/>
            <p:nvPr/>
          </p:nvSpPr>
          <p:spPr bwMode="auto">
            <a:xfrm>
              <a:off x="1769719" y="2546278"/>
              <a:ext cx="428962" cy="1473199"/>
            </a:xfrm>
            <a:prstGeom prst="rect">
              <a:avLst/>
            </a:prstGeom>
            <a:noFill/>
            <a:ln w="9525">
              <a:noFill/>
              <a:miter lim="800000"/>
            </a:ln>
            <a:effectLst/>
          </p:spPr>
          <p:txBody>
            <a:bodyPr wrap="square">
              <a:spAutoFit/>
            </a:bodyPr>
            <a:lstStyle/>
            <a:p>
              <a:pPr algn="ctr" defTabSz="878205" eaLnBrk="1" fontAlgn="auto" hangingPunct="1">
                <a:lnSpc>
                  <a:spcPct val="120000"/>
                </a:lnSpc>
                <a:spcBef>
                  <a:spcPts val="0"/>
                </a:spcBef>
                <a:spcAft>
                  <a:spcPts val="0"/>
                </a:spcAft>
                <a:defRPr/>
              </a:pPr>
              <a:r>
                <a:rPr lang="en-US" altLang="zh-CN" sz="5400" dirty="0">
                  <a:ln>
                    <a:solidFill>
                      <a:srgbClr val="1F497D"/>
                    </a:solidFill>
                  </a:ln>
                  <a:solidFill>
                    <a:prstClr val="white"/>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rPr>
                <a:t>1</a:t>
              </a:r>
              <a:endParaRPr lang="zh-CN" altLang="en-US" sz="5400" dirty="0">
                <a:ln>
                  <a:solidFill>
                    <a:srgbClr val="1F497D"/>
                  </a:solidFill>
                </a:ln>
                <a:solidFill>
                  <a:prstClr val="white"/>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endParaRPr>
            </a:p>
          </p:txBody>
        </p:sp>
        <p:sp>
          <p:nvSpPr>
            <p:cNvPr id="18465" name="TextBox 8"/>
            <p:cNvSpPr txBox="1">
              <a:spLocks noChangeArrowheads="1"/>
            </p:cNvSpPr>
            <p:nvPr/>
          </p:nvSpPr>
          <p:spPr bwMode="auto">
            <a:xfrm>
              <a:off x="1107515" y="4233696"/>
              <a:ext cx="1785996" cy="1190448"/>
            </a:xfrm>
            <a:prstGeom prst="rect">
              <a:avLst/>
            </a:prstGeom>
            <a:noFill/>
            <a:ln w="9525">
              <a:noFill/>
              <a:miter lim="800000"/>
            </a:ln>
          </p:spPr>
          <p:txBody>
            <a:bodyPr wrap="square">
              <a:spAutoFit/>
            </a:bodyPr>
            <a:lstStyle/>
            <a:p>
              <a:pPr algn="ctr" defTabSz="878205" eaLnBrk="1" hangingPunct="1">
                <a:lnSpc>
                  <a:spcPct val="120000"/>
                </a:lnSpc>
              </a:pPr>
              <a:r>
                <a:rPr lang="en-US" altLang="zh-CN" sz="2000" b="1" dirty="0" smtClean="0">
                  <a:solidFill>
                    <a:srgbClr val="7F7F7F"/>
                  </a:solidFill>
                  <a:latin typeface="+mj-lt"/>
                  <a:ea typeface="冬青黑体简体中文 W6"/>
                  <a:cs typeface="冬青黑体简体中文 W6"/>
                </a:rPr>
                <a:t>Development of Chinese Costume</a:t>
              </a:r>
              <a:endParaRPr lang="zh-CN" altLang="en-US" sz="2000" b="1" dirty="0">
                <a:solidFill>
                  <a:srgbClr val="7F7F7F"/>
                </a:solidFill>
                <a:latin typeface="+mj-lt"/>
                <a:ea typeface="冬青黑体简体中文 W6"/>
                <a:cs typeface="冬青黑体简体中文 W6"/>
              </a:endParaRPr>
            </a:p>
          </p:txBody>
        </p:sp>
      </p:grpSp>
      <p:sp>
        <p:nvSpPr>
          <p:cNvPr id="18440" name="TextBox 24"/>
          <p:cNvSpPr txBox="1">
            <a:spLocks noChangeArrowheads="1"/>
          </p:cNvSpPr>
          <p:nvPr/>
        </p:nvSpPr>
        <p:spPr bwMode="auto">
          <a:xfrm>
            <a:off x="-32" y="341470"/>
            <a:ext cx="2249334" cy="658642"/>
          </a:xfrm>
          <a:prstGeom prst="rect">
            <a:avLst/>
          </a:prstGeom>
          <a:noFill/>
          <a:ln w="9525">
            <a:noFill/>
            <a:miter lim="800000"/>
          </a:ln>
        </p:spPr>
        <p:txBody>
          <a:bodyPr wrap="none">
            <a:spAutoFit/>
          </a:bodyPr>
          <a:lstStyle/>
          <a:p>
            <a:pPr algn="ctr" defTabSz="878205" eaLnBrk="1" hangingPunct="1">
              <a:lnSpc>
                <a:spcPct val="120000"/>
              </a:lnSpc>
            </a:pPr>
            <a:r>
              <a:rPr lang="en-US" altLang="zh-CN" sz="3200" dirty="0" smtClean="0">
                <a:solidFill>
                  <a:srgbClr val="772C03"/>
                </a:solidFill>
                <a:latin typeface="Aharoni" panose="02010803020104030203" pitchFamily="2" charset="-79"/>
                <a:ea typeface="经典繁毛楷" panose="02010609000101010101" pitchFamily="49" charset="-122"/>
                <a:cs typeface="Aharoni" panose="02010803020104030203" pitchFamily="2" charset="-79"/>
              </a:rPr>
              <a:t>Text Study</a:t>
            </a:r>
            <a:endParaRPr lang="en-US" altLang="zh-CN" sz="3200" dirty="0" smtClean="0">
              <a:solidFill>
                <a:srgbClr val="772C03"/>
              </a:solidFill>
              <a:latin typeface="Aharoni" panose="02010803020104030203" pitchFamily="2" charset="-79"/>
              <a:ea typeface="经典繁毛楷" panose="02010609000101010101" pitchFamily="49" charset="-122"/>
              <a:cs typeface="Aharoni" panose="02010803020104030203" pitchFamily="2" charset="-79"/>
            </a:endParaRPr>
          </a:p>
        </p:txBody>
      </p:sp>
      <p:grpSp>
        <p:nvGrpSpPr>
          <p:cNvPr id="3" name="组合 25"/>
          <p:cNvGrpSpPr/>
          <p:nvPr/>
        </p:nvGrpSpPr>
        <p:grpSpPr bwMode="auto">
          <a:xfrm>
            <a:off x="0" y="142856"/>
            <a:ext cx="9144000" cy="419100"/>
            <a:chOff x="0" y="133158"/>
            <a:chExt cx="9144000" cy="420086"/>
          </a:xfrm>
        </p:grpSpPr>
        <p:cxnSp>
          <p:nvCxnSpPr>
            <p:cNvPr id="27" name="直接连接符 26"/>
            <p:cNvCxnSpPr/>
            <p:nvPr/>
          </p:nvCxnSpPr>
          <p:spPr>
            <a:xfrm>
              <a:off x="4859338" y="343201"/>
              <a:ext cx="4284662"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pic>
          <p:nvPicPr>
            <p:cNvPr id="18448" name="Picture 5" descr="G:\360data\重要数据\桌面\东京国际朝日学院\素材\kiri-kiku0156498982.png"/>
            <p:cNvPicPr>
              <a:picLocks noChangeAspect="1" noChangeArrowheads="1"/>
            </p:cNvPicPr>
            <p:nvPr/>
          </p:nvPicPr>
          <p:blipFill>
            <a:blip r:embed="rId5"/>
            <a:srcRect/>
            <a:stretch>
              <a:fillRect/>
            </a:stretch>
          </p:blipFill>
          <p:spPr bwMode="auto">
            <a:xfrm>
              <a:off x="4361957" y="133158"/>
              <a:ext cx="420086" cy="420086"/>
            </a:xfrm>
            <a:prstGeom prst="rect">
              <a:avLst/>
            </a:prstGeom>
            <a:noFill/>
            <a:ln w="9525">
              <a:noFill/>
              <a:miter lim="800000"/>
              <a:headEnd/>
              <a:tailEnd/>
            </a:ln>
          </p:spPr>
        </p:pic>
        <p:cxnSp>
          <p:nvCxnSpPr>
            <p:cNvPr id="29" name="直接连接符 28"/>
            <p:cNvCxnSpPr/>
            <p:nvPr/>
          </p:nvCxnSpPr>
          <p:spPr>
            <a:xfrm>
              <a:off x="0" y="343201"/>
              <a:ext cx="4284663"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grpSp>
      <p:grpSp>
        <p:nvGrpSpPr>
          <p:cNvPr id="4" name="组合 4"/>
          <p:cNvGrpSpPr/>
          <p:nvPr/>
        </p:nvGrpSpPr>
        <p:grpSpPr bwMode="auto">
          <a:xfrm>
            <a:off x="2214546" y="2071682"/>
            <a:ext cx="2167157" cy="2318714"/>
            <a:chOff x="1107515" y="2546278"/>
            <a:chExt cx="1806011" cy="3423108"/>
          </a:xfrm>
        </p:grpSpPr>
        <p:sp>
          <p:nvSpPr>
            <p:cNvPr id="31" name="矩形 30"/>
            <p:cNvSpPr/>
            <p:nvPr/>
          </p:nvSpPr>
          <p:spPr>
            <a:xfrm>
              <a:off x="1188358" y="3938301"/>
              <a:ext cx="1725168" cy="18993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32" name="TextBox 31"/>
            <p:cNvSpPr txBox="1"/>
            <p:nvPr/>
          </p:nvSpPr>
          <p:spPr bwMode="auto">
            <a:xfrm>
              <a:off x="1769719" y="2546278"/>
              <a:ext cx="428962" cy="1473199"/>
            </a:xfrm>
            <a:prstGeom prst="rect">
              <a:avLst/>
            </a:prstGeom>
            <a:noFill/>
            <a:ln w="9525">
              <a:noFill/>
              <a:miter lim="800000"/>
            </a:ln>
            <a:effectLst/>
          </p:spPr>
          <p:txBody>
            <a:bodyPr wrap="square">
              <a:spAutoFit/>
            </a:bodyPr>
            <a:lstStyle/>
            <a:p>
              <a:pPr algn="ctr" defTabSz="878205" eaLnBrk="1" fontAlgn="auto" hangingPunct="1">
                <a:lnSpc>
                  <a:spcPct val="120000"/>
                </a:lnSpc>
                <a:spcBef>
                  <a:spcPts val="0"/>
                </a:spcBef>
                <a:spcAft>
                  <a:spcPts val="0"/>
                </a:spcAft>
                <a:defRPr/>
              </a:pPr>
              <a:r>
                <a:rPr lang="en-US" altLang="zh-CN" sz="5400" dirty="0" smtClean="0">
                  <a:ln>
                    <a:solidFill>
                      <a:srgbClr val="1F497D"/>
                    </a:solidFill>
                  </a:ln>
                  <a:solidFill>
                    <a:prstClr val="white"/>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rPr>
                <a:t>2</a:t>
              </a:r>
              <a:endParaRPr lang="zh-CN" altLang="en-US" sz="5400" dirty="0">
                <a:ln>
                  <a:solidFill>
                    <a:srgbClr val="1F497D"/>
                  </a:solidFill>
                </a:ln>
                <a:solidFill>
                  <a:prstClr val="white"/>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endParaRPr>
            </a:p>
          </p:txBody>
        </p:sp>
        <p:sp>
          <p:nvSpPr>
            <p:cNvPr id="33" name="TextBox 8"/>
            <p:cNvSpPr txBox="1">
              <a:spLocks noChangeArrowheads="1"/>
            </p:cNvSpPr>
            <p:nvPr/>
          </p:nvSpPr>
          <p:spPr bwMode="auto">
            <a:xfrm>
              <a:off x="1107515" y="4233696"/>
              <a:ext cx="1785996" cy="1735690"/>
            </a:xfrm>
            <a:prstGeom prst="rect">
              <a:avLst/>
            </a:prstGeom>
            <a:noFill/>
            <a:ln w="9525">
              <a:noFill/>
              <a:miter lim="800000"/>
            </a:ln>
          </p:spPr>
          <p:txBody>
            <a:bodyPr wrap="square">
              <a:spAutoFit/>
            </a:bodyPr>
            <a:lstStyle/>
            <a:p>
              <a:pPr algn="ctr" defTabSz="878205" eaLnBrk="1" hangingPunct="1">
                <a:lnSpc>
                  <a:spcPct val="120000"/>
                </a:lnSpc>
              </a:pPr>
              <a:r>
                <a:rPr lang="en-US" altLang="zh-CN" sz="2000" b="1" dirty="0" smtClean="0">
                  <a:solidFill>
                    <a:srgbClr val="7F7F7F"/>
                  </a:solidFill>
                  <a:latin typeface="+mj-lt"/>
                  <a:ea typeface="冬青黑体简体中文 W6"/>
                  <a:cs typeface="冬青黑体简体中文 W6"/>
                </a:rPr>
                <a:t>Distinct Features of Chinese Costume </a:t>
              </a:r>
              <a:endParaRPr lang="zh-CN" altLang="en-US" sz="2000" b="1" dirty="0">
                <a:solidFill>
                  <a:srgbClr val="7F7F7F"/>
                </a:solidFill>
                <a:latin typeface="+mj-lt"/>
                <a:ea typeface="冬青黑体简体中文 W6"/>
                <a:cs typeface="冬青黑体简体中文 W6"/>
              </a:endParaRPr>
            </a:p>
          </p:txBody>
        </p:sp>
      </p:grpSp>
      <p:grpSp>
        <p:nvGrpSpPr>
          <p:cNvPr id="5" name="组合 4"/>
          <p:cNvGrpSpPr/>
          <p:nvPr/>
        </p:nvGrpSpPr>
        <p:grpSpPr bwMode="auto">
          <a:xfrm>
            <a:off x="4357686" y="2071682"/>
            <a:ext cx="2167157" cy="1949383"/>
            <a:chOff x="1107515" y="2546278"/>
            <a:chExt cx="1806011" cy="2877866"/>
          </a:xfrm>
        </p:grpSpPr>
        <p:sp>
          <p:nvSpPr>
            <p:cNvPr id="42" name="矩形 41"/>
            <p:cNvSpPr/>
            <p:nvPr/>
          </p:nvSpPr>
          <p:spPr>
            <a:xfrm>
              <a:off x="1188358" y="3938301"/>
              <a:ext cx="1725168" cy="18993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43" name="TextBox 42"/>
            <p:cNvSpPr txBox="1"/>
            <p:nvPr/>
          </p:nvSpPr>
          <p:spPr bwMode="auto">
            <a:xfrm>
              <a:off x="1769719" y="2546278"/>
              <a:ext cx="428962" cy="1473199"/>
            </a:xfrm>
            <a:prstGeom prst="rect">
              <a:avLst/>
            </a:prstGeom>
            <a:noFill/>
            <a:ln w="9525">
              <a:noFill/>
              <a:miter lim="800000"/>
            </a:ln>
            <a:effectLst/>
          </p:spPr>
          <p:txBody>
            <a:bodyPr wrap="square">
              <a:spAutoFit/>
            </a:bodyPr>
            <a:lstStyle/>
            <a:p>
              <a:pPr algn="ctr" defTabSz="878205" eaLnBrk="1" fontAlgn="auto" hangingPunct="1">
                <a:lnSpc>
                  <a:spcPct val="120000"/>
                </a:lnSpc>
                <a:spcBef>
                  <a:spcPts val="0"/>
                </a:spcBef>
                <a:spcAft>
                  <a:spcPts val="0"/>
                </a:spcAft>
                <a:defRPr/>
              </a:pPr>
              <a:r>
                <a:rPr lang="en-US" altLang="zh-CN" sz="5400" dirty="0" smtClean="0">
                  <a:ln>
                    <a:solidFill>
                      <a:srgbClr val="1F497D"/>
                    </a:solidFill>
                  </a:ln>
                  <a:solidFill>
                    <a:prstClr val="white"/>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rPr>
                <a:t>3</a:t>
              </a:r>
              <a:endParaRPr lang="zh-CN" altLang="en-US" sz="5400" dirty="0">
                <a:ln>
                  <a:solidFill>
                    <a:srgbClr val="1F497D"/>
                  </a:solidFill>
                </a:ln>
                <a:solidFill>
                  <a:prstClr val="white"/>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endParaRPr>
            </a:p>
          </p:txBody>
        </p:sp>
        <p:sp>
          <p:nvSpPr>
            <p:cNvPr id="44" name="TextBox 8"/>
            <p:cNvSpPr txBox="1">
              <a:spLocks noChangeArrowheads="1"/>
            </p:cNvSpPr>
            <p:nvPr/>
          </p:nvSpPr>
          <p:spPr bwMode="auto">
            <a:xfrm>
              <a:off x="1107515" y="4233696"/>
              <a:ext cx="1785996" cy="1190448"/>
            </a:xfrm>
            <a:prstGeom prst="rect">
              <a:avLst/>
            </a:prstGeom>
            <a:noFill/>
            <a:ln w="9525">
              <a:noFill/>
              <a:miter lim="800000"/>
            </a:ln>
          </p:spPr>
          <p:txBody>
            <a:bodyPr wrap="square">
              <a:spAutoFit/>
            </a:bodyPr>
            <a:lstStyle/>
            <a:p>
              <a:pPr algn="ctr" defTabSz="878205" eaLnBrk="1" hangingPunct="1">
                <a:lnSpc>
                  <a:spcPct val="120000"/>
                </a:lnSpc>
              </a:pPr>
              <a:r>
                <a:rPr lang="en-US" altLang="zh-CN" sz="2000" b="1" dirty="0" smtClean="0">
                  <a:solidFill>
                    <a:schemeClr val="accent6">
                      <a:lumMod val="50000"/>
                    </a:schemeClr>
                  </a:solidFill>
                  <a:latin typeface="+mj-lt"/>
                  <a:ea typeface="冬青黑体简体中文 W6"/>
                  <a:cs typeface="冬青黑体简体中文 W6"/>
                </a:rPr>
                <a:t>Typical Chinese Costumes</a:t>
              </a:r>
              <a:endParaRPr lang="zh-CN" altLang="en-US" sz="2000" b="1" dirty="0">
                <a:solidFill>
                  <a:schemeClr val="accent6">
                    <a:lumMod val="50000"/>
                  </a:schemeClr>
                </a:solidFill>
                <a:latin typeface="+mj-lt"/>
                <a:ea typeface="冬青黑体简体中文 W6"/>
                <a:cs typeface="冬青黑体简体中文 W6"/>
              </a:endParaRPr>
            </a:p>
          </p:txBody>
        </p:sp>
      </p:grpSp>
      <p:grpSp>
        <p:nvGrpSpPr>
          <p:cNvPr id="7" name="组合 4"/>
          <p:cNvGrpSpPr/>
          <p:nvPr/>
        </p:nvGrpSpPr>
        <p:grpSpPr bwMode="auto">
          <a:xfrm>
            <a:off x="6572264" y="2071682"/>
            <a:ext cx="2167157" cy="2318714"/>
            <a:chOff x="1107515" y="2546278"/>
            <a:chExt cx="1806011" cy="3423108"/>
          </a:xfrm>
        </p:grpSpPr>
        <p:sp>
          <p:nvSpPr>
            <p:cNvPr id="47" name="矩形 46"/>
            <p:cNvSpPr/>
            <p:nvPr/>
          </p:nvSpPr>
          <p:spPr>
            <a:xfrm>
              <a:off x="1188358" y="3938301"/>
              <a:ext cx="1725168" cy="18993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48" name="TextBox 47"/>
            <p:cNvSpPr txBox="1"/>
            <p:nvPr/>
          </p:nvSpPr>
          <p:spPr bwMode="auto">
            <a:xfrm>
              <a:off x="1769719" y="2546278"/>
              <a:ext cx="428962" cy="1473199"/>
            </a:xfrm>
            <a:prstGeom prst="rect">
              <a:avLst/>
            </a:prstGeom>
            <a:noFill/>
            <a:ln w="9525">
              <a:noFill/>
              <a:miter lim="800000"/>
            </a:ln>
            <a:effectLst/>
          </p:spPr>
          <p:txBody>
            <a:bodyPr wrap="square">
              <a:spAutoFit/>
            </a:bodyPr>
            <a:lstStyle/>
            <a:p>
              <a:pPr algn="ctr" defTabSz="878205" eaLnBrk="1" fontAlgn="auto" hangingPunct="1">
                <a:lnSpc>
                  <a:spcPct val="120000"/>
                </a:lnSpc>
                <a:spcBef>
                  <a:spcPts val="0"/>
                </a:spcBef>
                <a:spcAft>
                  <a:spcPts val="0"/>
                </a:spcAft>
                <a:defRPr/>
              </a:pPr>
              <a:r>
                <a:rPr lang="en-US" altLang="zh-CN" sz="5400" dirty="0" smtClean="0">
                  <a:ln>
                    <a:solidFill>
                      <a:srgbClr val="1F497D"/>
                    </a:solidFill>
                  </a:ln>
                  <a:solidFill>
                    <a:prstClr val="white"/>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rPr>
                <a:t>4</a:t>
              </a:r>
              <a:endParaRPr lang="zh-CN" altLang="en-US" sz="5400" dirty="0">
                <a:ln>
                  <a:solidFill>
                    <a:srgbClr val="1F497D"/>
                  </a:solidFill>
                </a:ln>
                <a:solidFill>
                  <a:prstClr val="white"/>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endParaRPr>
            </a:p>
          </p:txBody>
        </p:sp>
        <p:sp>
          <p:nvSpPr>
            <p:cNvPr id="49" name="TextBox 8"/>
            <p:cNvSpPr txBox="1">
              <a:spLocks noChangeArrowheads="1"/>
            </p:cNvSpPr>
            <p:nvPr/>
          </p:nvSpPr>
          <p:spPr bwMode="auto">
            <a:xfrm>
              <a:off x="1107515" y="4233696"/>
              <a:ext cx="1785996" cy="1735690"/>
            </a:xfrm>
            <a:prstGeom prst="rect">
              <a:avLst/>
            </a:prstGeom>
            <a:noFill/>
            <a:ln w="9525">
              <a:noFill/>
              <a:miter lim="800000"/>
            </a:ln>
          </p:spPr>
          <p:txBody>
            <a:bodyPr wrap="square">
              <a:spAutoFit/>
            </a:bodyPr>
            <a:lstStyle/>
            <a:p>
              <a:pPr algn="ctr" defTabSz="878205" eaLnBrk="1" hangingPunct="1">
                <a:lnSpc>
                  <a:spcPct val="120000"/>
                </a:lnSpc>
              </a:pPr>
              <a:r>
                <a:rPr lang="en-US" altLang="zh-CN" sz="2000" b="1" dirty="0" smtClean="0">
                  <a:solidFill>
                    <a:srgbClr val="7F7F7F"/>
                  </a:solidFill>
                  <a:latin typeface="+mj-lt"/>
                  <a:ea typeface="冬青黑体简体中文 W6"/>
                  <a:cs typeface="冬青黑体简体中文 W6"/>
                </a:rPr>
                <a:t>Costumes of Chinese Ethnic Minorities</a:t>
              </a:r>
              <a:endParaRPr lang="zh-CN" altLang="en-US" sz="2000" b="1" dirty="0">
                <a:solidFill>
                  <a:srgbClr val="7F7F7F"/>
                </a:solidFill>
                <a:latin typeface="+mj-lt"/>
                <a:ea typeface="冬青黑体简体中文 W6"/>
                <a:cs typeface="冬青黑体简体中文 W6"/>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1754"/>
                                        </p:tgtEl>
                                        <p:attrNameLst>
                                          <p:attrName>style.visibility</p:attrName>
                                        </p:attrNameLst>
                                      </p:cBhvr>
                                      <p:to>
                                        <p:strVal val="visible"/>
                                      </p:to>
                                    </p:set>
                                    <p:anim calcmode="lin" valueType="num">
                                      <p:cBhvr additive="base">
                                        <p:cTn id="7" dur="500" fill="hold"/>
                                        <p:tgtEl>
                                          <p:spTgt spid="31754"/>
                                        </p:tgtEl>
                                        <p:attrNameLst>
                                          <p:attrName>ppt_x</p:attrName>
                                        </p:attrNameLst>
                                      </p:cBhvr>
                                      <p:tavLst>
                                        <p:tav tm="0">
                                          <p:val>
                                            <p:strVal val="#ppt_x"/>
                                          </p:val>
                                        </p:tav>
                                        <p:tav tm="100000">
                                          <p:val>
                                            <p:strVal val="#ppt_x"/>
                                          </p:val>
                                        </p:tav>
                                      </p:tavLst>
                                    </p:anim>
                                    <p:anim calcmode="lin" valueType="num">
                                      <p:cBhvr additive="base">
                                        <p:cTn id="8" dur="500" fill="hold"/>
                                        <p:tgtEl>
                                          <p:spTgt spid="3175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1748"/>
                                        </p:tgtEl>
                                        <p:attrNameLst>
                                          <p:attrName>style.visibility</p:attrName>
                                        </p:attrNameLst>
                                      </p:cBhvr>
                                      <p:to>
                                        <p:strVal val="visible"/>
                                      </p:to>
                                    </p:set>
                                    <p:anim calcmode="lin" valueType="num">
                                      <p:cBhvr additive="base">
                                        <p:cTn id="15" dur="500" fill="hold"/>
                                        <p:tgtEl>
                                          <p:spTgt spid="31748"/>
                                        </p:tgtEl>
                                        <p:attrNameLst>
                                          <p:attrName>ppt_x</p:attrName>
                                        </p:attrNameLst>
                                      </p:cBhvr>
                                      <p:tavLst>
                                        <p:tav tm="0">
                                          <p:val>
                                            <p:strVal val="#ppt_x"/>
                                          </p:val>
                                        </p:tav>
                                        <p:tav tm="100000">
                                          <p:val>
                                            <p:strVal val="#ppt_x"/>
                                          </p:val>
                                        </p:tav>
                                      </p:tavLst>
                                    </p:anim>
                                    <p:anim calcmode="lin" valueType="num">
                                      <p:cBhvr additive="base">
                                        <p:cTn id="16" dur="500" fill="hold"/>
                                        <p:tgtEl>
                                          <p:spTgt spid="31748"/>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par>
                                <p:cTn id="21" presetID="2" presetClass="entr" presetSubtype="1" fill="hold" nodeType="withEffect">
                                  <p:stCondLst>
                                    <p:cond delay="0"/>
                                  </p:stCondLst>
                                  <p:childTnLst>
                                    <p:set>
                                      <p:cBhvr>
                                        <p:cTn id="22" dur="1" fill="hold">
                                          <p:stCondLst>
                                            <p:cond delay="0"/>
                                          </p:stCondLst>
                                        </p:cTn>
                                        <p:tgtEl>
                                          <p:spTgt spid="31752"/>
                                        </p:tgtEl>
                                        <p:attrNameLst>
                                          <p:attrName>style.visibility</p:attrName>
                                        </p:attrNameLst>
                                      </p:cBhvr>
                                      <p:to>
                                        <p:strVal val="visible"/>
                                      </p:to>
                                    </p:set>
                                    <p:anim calcmode="lin" valueType="num">
                                      <p:cBhvr additive="base">
                                        <p:cTn id="23" dur="500" fill="hold"/>
                                        <p:tgtEl>
                                          <p:spTgt spid="31752"/>
                                        </p:tgtEl>
                                        <p:attrNameLst>
                                          <p:attrName>ppt_x</p:attrName>
                                        </p:attrNameLst>
                                      </p:cBhvr>
                                      <p:tavLst>
                                        <p:tav tm="0">
                                          <p:val>
                                            <p:strVal val="#ppt_x"/>
                                          </p:val>
                                        </p:tav>
                                        <p:tav tm="100000">
                                          <p:val>
                                            <p:strVal val="#ppt_x"/>
                                          </p:val>
                                        </p:tav>
                                      </p:tavLst>
                                    </p:anim>
                                    <p:anim calcmode="lin" valueType="num">
                                      <p:cBhvr additive="base">
                                        <p:cTn id="24" dur="500" fill="hold"/>
                                        <p:tgtEl>
                                          <p:spTgt spid="31752"/>
                                        </p:tgtEl>
                                        <p:attrNameLst>
                                          <p:attrName>ppt_y</p:attrName>
                                        </p:attrNameLst>
                                      </p:cBhvr>
                                      <p:tavLst>
                                        <p:tav tm="0">
                                          <p:val>
                                            <p:strVal val="0-#ppt_h/2"/>
                                          </p:val>
                                        </p:tav>
                                        <p:tav tm="100000">
                                          <p:val>
                                            <p:strVal val="#ppt_y"/>
                                          </p:val>
                                        </p:tav>
                                      </p:tavLst>
                                    </p:anim>
                                  </p:childTnLst>
                                </p:cTn>
                              </p:par>
                              <p:par>
                                <p:cTn id="25" presetID="2" presetClass="entr" presetSubtype="1" fill="hold" nodeType="withEffect">
                                  <p:stCondLst>
                                    <p:cond delay="0"/>
                                  </p:stCondLst>
                                  <p:childTnLst>
                                    <p:set>
                                      <p:cBhvr>
                                        <p:cTn id="26" dur="1" fill="hold">
                                          <p:stCondLst>
                                            <p:cond delay="0"/>
                                          </p:stCondLst>
                                        </p:cTn>
                                        <p:tgtEl>
                                          <p:spTgt spid="4"/>
                                        </p:tgtEl>
                                        <p:attrNameLst>
                                          <p:attrName>style.visibility</p:attrName>
                                        </p:attrNameLst>
                                      </p:cBhvr>
                                      <p:to>
                                        <p:strVal val="visible"/>
                                      </p:to>
                                    </p:set>
                                    <p:anim calcmode="lin" valueType="num">
                                      <p:cBhvr additive="base">
                                        <p:cTn id="27" dur="500" fill="hold"/>
                                        <p:tgtEl>
                                          <p:spTgt spid="4"/>
                                        </p:tgtEl>
                                        <p:attrNameLst>
                                          <p:attrName>ppt_x</p:attrName>
                                        </p:attrNameLst>
                                      </p:cBhvr>
                                      <p:tavLst>
                                        <p:tav tm="0">
                                          <p:val>
                                            <p:strVal val="#ppt_x"/>
                                          </p:val>
                                        </p:tav>
                                        <p:tav tm="100000">
                                          <p:val>
                                            <p:strVal val="#ppt_x"/>
                                          </p:val>
                                        </p:tav>
                                      </p:tavLst>
                                    </p:anim>
                                    <p:anim calcmode="lin" valueType="num">
                                      <p:cBhvr additive="base">
                                        <p:cTn id="28" dur="500" fill="hold"/>
                                        <p:tgtEl>
                                          <p:spTgt spid="4"/>
                                        </p:tgtEl>
                                        <p:attrNameLst>
                                          <p:attrName>ppt_y</p:attrName>
                                        </p:attrNameLst>
                                      </p:cBhvr>
                                      <p:tavLst>
                                        <p:tav tm="0">
                                          <p:val>
                                            <p:strVal val="0-#ppt_h/2"/>
                                          </p:val>
                                        </p:tav>
                                        <p:tav tm="100000">
                                          <p:val>
                                            <p:strVal val="#ppt_y"/>
                                          </p:val>
                                        </p:tav>
                                      </p:tavLst>
                                    </p:anim>
                                  </p:childTnLst>
                                </p:cTn>
                              </p:par>
                              <p:par>
                                <p:cTn id="29" presetID="2" presetClass="entr" presetSubtype="1" fill="hold" nodeType="withEffect">
                                  <p:stCondLst>
                                    <p:cond delay="0"/>
                                  </p:stCondLst>
                                  <p:childTnLst>
                                    <p:set>
                                      <p:cBhvr>
                                        <p:cTn id="30" dur="1" fill="hold">
                                          <p:stCondLst>
                                            <p:cond delay="0"/>
                                          </p:stCondLst>
                                        </p:cTn>
                                        <p:tgtEl>
                                          <p:spTgt spid="31750"/>
                                        </p:tgtEl>
                                        <p:attrNameLst>
                                          <p:attrName>style.visibility</p:attrName>
                                        </p:attrNameLst>
                                      </p:cBhvr>
                                      <p:to>
                                        <p:strVal val="visible"/>
                                      </p:to>
                                    </p:set>
                                    <p:anim calcmode="lin" valueType="num">
                                      <p:cBhvr additive="base">
                                        <p:cTn id="31" dur="500" fill="hold"/>
                                        <p:tgtEl>
                                          <p:spTgt spid="31750"/>
                                        </p:tgtEl>
                                        <p:attrNameLst>
                                          <p:attrName>ppt_x</p:attrName>
                                        </p:attrNameLst>
                                      </p:cBhvr>
                                      <p:tavLst>
                                        <p:tav tm="0">
                                          <p:val>
                                            <p:strVal val="#ppt_x"/>
                                          </p:val>
                                        </p:tav>
                                        <p:tav tm="100000">
                                          <p:val>
                                            <p:strVal val="#ppt_x"/>
                                          </p:val>
                                        </p:tav>
                                      </p:tavLst>
                                    </p:anim>
                                    <p:anim calcmode="lin" valueType="num">
                                      <p:cBhvr additive="base">
                                        <p:cTn id="32" dur="500" fill="hold"/>
                                        <p:tgtEl>
                                          <p:spTgt spid="31750"/>
                                        </p:tgtEl>
                                        <p:attrNameLst>
                                          <p:attrName>ppt_y</p:attrName>
                                        </p:attrNameLst>
                                      </p:cBhvr>
                                      <p:tavLst>
                                        <p:tav tm="0">
                                          <p:val>
                                            <p:strVal val="0-#ppt_h/2"/>
                                          </p:val>
                                        </p:tav>
                                        <p:tav tm="100000">
                                          <p:val>
                                            <p:strVal val="#ppt_y"/>
                                          </p:val>
                                        </p:tav>
                                      </p:tavLst>
                                    </p:anim>
                                  </p:childTnLst>
                                </p:cTn>
                              </p:par>
                              <p:par>
                                <p:cTn id="33" presetID="2" presetClass="entr" presetSubtype="1" fill="hold" nodeType="withEffect">
                                  <p:stCondLst>
                                    <p:cond delay="0"/>
                                  </p:stCondLst>
                                  <p:childTnLst>
                                    <p:set>
                                      <p:cBhvr>
                                        <p:cTn id="34" dur="1" fill="hold">
                                          <p:stCondLst>
                                            <p:cond delay="0"/>
                                          </p:stCondLst>
                                        </p:cTn>
                                        <p:tgtEl>
                                          <p:spTgt spid="7"/>
                                        </p:tgtEl>
                                        <p:attrNameLst>
                                          <p:attrName>style.visibility</p:attrName>
                                        </p:attrNameLst>
                                      </p:cBhvr>
                                      <p:to>
                                        <p:strVal val="visible"/>
                                      </p:to>
                                    </p:set>
                                    <p:anim calcmode="lin" valueType="num">
                                      <p:cBhvr additive="base">
                                        <p:cTn id="35" dur="500" fill="hold"/>
                                        <p:tgtEl>
                                          <p:spTgt spid="7"/>
                                        </p:tgtEl>
                                        <p:attrNameLst>
                                          <p:attrName>ppt_x</p:attrName>
                                        </p:attrNameLst>
                                      </p:cBhvr>
                                      <p:tavLst>
                                        <p:tav tm="0">
                                          <p:val>
                                            <p:strVal val="#ppt_x"/>
                                          </p:val>
                                        </p:tav>
                                        <p:tav tm="100000">
                                          <p:val>
                                            <p:strVal val="#ppt_x"/>
                                          </p:val>
                                        </p:tav>
                                      </p:tavLst>
                                    </p:anim>
                                    <p:anim calcmode="lin" valueType="num">
                                      <p:cBhvr additive="base">
                                        <p:cTn id="36" dur="500" fill="hold"/>
                                        <p:tgtEl>
                                          <p:spTgt spid="7"/>
                                        </p:tgtEl>
                                        <p:attrNameLst>
                                          <p:attrName>ppt_y</p:attrName>
                                        </p:attrNameLst>
                                      </p:cBhvr>
                                      <p:tavLst>
                                        <p:tav tm="0">
                                          <p:val>
                                            <p:strVal val="0-#ppt_h/2"/>
                                          </p:val>
                                        </p:tav>
                                        <p:tav tm="100000">
                                          <p:val>
                                            <p:strVal val="#ppt_y"/>
                                          </p:val>
                                        </p:tav>
                                      </p:tavLst>
                                    </p:anim>
                                  </p:childTnLst>
                                </p:cTn>
                              </p:par>
                            </p:childTnLst>
                          </p:cTn>
                        </p:par>
                        <p:par>
                          <p:cTn id="37" fill="hold">
                            <p:stCondLst>
                              <p:cond delay="500"/>
                            </p:stCondLst>
                            <p:childTnLst>
                              <p:par>
                                <p:cTn id="38" presetID="26" presetClass="emph" presetSubtype="0" fill="hold" nodeType="afterEffect">
                                  <p:stCondLst>
                                    <p:cond delay="0"/>
                                  </p:stCondLst>
                                  <p:childTnLst>
                                    <p:animEffect transition="out" filter="fade">
                                      <p:cBhvr>
                                        <p:cTn id="39" dur="500" tmFilter="0, 0; .2, .5; .8, .5; 1, 0"/>
                                        <p:tgtEl>
                                          <p:spTgt spid="31748"/>
                                        </p:tgtEl>
                                      </p:cBhvr>
                                    </p:animEffect>
                                    <p:animScale>
                                      <p:cBhvr>
                                        <p:cTn id="40" dur="250" autoRev="1" fill="hold"/>
                                        <p:tgtEl>
                                          <p:spTgt spid="31748"/>
                                        </p:tgtEl>
                                      </p:cBhvr>
                                      <p:by x="105000" y="105000"/>
                                    </p:animScale>
                                  </p:childTnLst>
                                </p:cTn>
                              </p:par>
                              <p:par>
                                <p:cTn id="41" presetID="26" presetClass="emph" presetSubtype="0" fill="hold" nodeType="withEffect">
                                  <p:stCondLst>
                                    <p:cond delay="0"/>
                                  </p:stCondLst>
                                  <p:childTnLst>
                                    <p:animEffect transition="out" filter="fade">
                                      <p:cBhvr>
                                        <p:cTn id="42" dur="500" tmFilter="0, 0; .2, .5; .8, .5; 1, 0"/>
                                        <p:tgtEl>
                                          <p:spTgt spid="5"/>
                                        </p:tgtEl>
                                      </p:cBhvr>
                                    </p:animEffect>
                                    <p:animScale>
                                      <p:cBhvr>
                                        <p:cTn id="43"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灯片编号占位符 1"/>
          <p:cNvSpPr>
            <a:spLocks noGrp="1"/>
          </p:cNvSpPr>
          <p:nvPr>
            <p:ph type="sldNum" sz="quarter" idx="12"/>
          </p:nvPr>
        </p:nvSpPr>
        <p:spPr bwMode="auto">
          <a:noFill/>
          <a:ln>
            <a:miter lim="800000"/>
          </a:ln>
        </p:spPr>
        <p:txBody>
          <a:bodyPr/>
          <a:lstStyle/>
          <a:p>
            <a:fld id="{AE6F6D0D-4381-4EB1-9191-FA7DE86B0BF3}" type="slidenum">
              <a:rPr lang="zh-CN" altLang="en-US"/>
            </a:fld>
            <a:endParaRPr lang="zh-CN" altLang="en-US"/>
          </a:p>
        </p:txBody>
      </p:sp>
      <p:grpSp>
        <p:nvGrpSpPr>
          <p:cNvPr id="2" name="组合 3"/>
          <p:cNvGrpSpPr/>
          <p:nvPr/>
        </p:nvGrpSpPr>
        <p:grpSpPr bwMode="auto">
          <a:xfrm>
            <a:off x="0" y="579233"/>
            <a:ext cx="9144000" cy="420086"/>
            <a:chOff x="0" y="133158"/>
            <a:chExt cx="9144000" cy="420086"/>
          </a:xfrm>
        </p:grpSpPr>
        <p:cxnSp>
          <p:nvCxnSpPr>
            <p:cNvPr id="16" name="直接连接符 15"/>
            <p:cNvCxnSpPr/>
            <p:nvPr/>
          </p:nvCxnSpPr>
          <p:spPr>
            <a:xfrm>
              <a:off x="4859338" y="343994"/>
              <a:ext cx="4284662"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pic>
          <p:nvPicPr>
            <p:cNvPr id="17" name="Picture 5" descr="G:\360data\重要数据\桌面\东京国际朝日学院\素材\kiri-kiku0156498982.png"/>
            <p:cNvPicPr>
              <a:picLocks noChangeAspect="1" noChangeArrowheads="1"/>
            </p:cNvPicPr>
            <p:nvPr/>
          </p:nvPicPr>
          <p:blipFill>
            <a:blip r:embed="rId1"/>
            <a:srcRect/>
            <a:stretch>
              <a:fillRect/>
            </a:stretch>
          </p:blipFill>
          <p:spPr bwMode="auto">
            <a:xfrm>
              <a:off x="4361957" y="133158"/>
              <a:ext cx="420086" cy="420086"/>
            </a:xfrm>
            <a:prstGeom prst="rect">
              <a:avLst/>
            </a:prstGeom>
            <a:noFill/>
            <a:ln w="9525">
              <a:noFill/>
              <a:miter lim="800000"/>
              <a:headEnd/>
              <a:tailEnd/>
            </a:ln>
          </p:spPr>
        </p:pic>
        <p:cxnSp>
          <p:nvCxnSpPr>
            <p:cNvPr id="18" name="直接连接符 17"/>
            <p:cNvCxnSpPr/>
            <p:nvPr/>
          </p:nvCxnSpPr>
          <p:spPr>
            <a:xfrm>
              <a:off x="0" y="343994"/>
              <a:ext cx="4284663"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grpSp>
      <p:sp>
        <p:nvSpPr>
          <p:cNvPr id="12" name="TextBox 8"/>
          <p:cNvSpPr txBox="1">
            <a:spLocks noChangeArrowheads="1"/>
          </p:cNvSpPr>
          <p:nvPr/>
        </p:nvSpPr>
        <p:spPr bwMode="auto">
          <a:xfrm>
            <a:off x="428596" y="142856"/>
            <a:ext cx="7929588" cy="646331"/>
          </a:xfrm>
          <a:prstGeom prst="rect">
            <a:avLst/>
          </a:prstGeom>
          <a:noFill/>
          <a:ln w="9525">
            <a:noFill/>
            <a:miter lim="800000"/>
          </a:ln>
        </p:spPr>
        <p:txBody>
          <a:bodyPr wrap="square">
            <a:spAutoFit/>
          </a:bodyPr>
          <a:lstStyle/>
          <a:p>
            <a:pPr defTabSz="878205" eaLnBrk="1" hangingPunct="1">
              <a:lnSpc>
                <a:spcPct val="120000"/>
              </a:lnSpc>
            </a:pPr>
            <a:r>
              <a:rPr lang="en-US" altLang="zh-CN" sz="3000" dirty="0" smtClean="0">
                <a:solidFill>
                  <a:srgbClr val="772C03"/>
                </a:solidFill>
                <a:latin typeface="Aharoni" panose="02010803020104030203" pitchFamily="2" charset="-79"/>
                <a:ea typeface="经典繁毛楷" panose="02010609000101010101" pitchFamily="49" charset="-122"/>
                <a:cs typeface="Aharoni" panose="02010803020104030203" pitchFamily="2" charset="-79"/>
              </a:rPr>
              <a:t>Typical Chinese Costumes</a:t>
            </a:r>
            <a:endParaRPr lang="en-US" altLang="zh-CN" sz="3000" dirty="0" smtClean="0">
              <a:solidFill>
                <a:srgbClr val="772C03"/>
              </a:solidFill>
              <a:latin typeface="Aharoni" panose="02010803020104030203" pitchFamily="2" charset="-79"/>
              <a:ea typeface="经典繁毛楷" panose="02010609000101010101" pitchFamily="49" charset="-122"/>
              <a:cs typeface="Aharoni" panose="02010803020104030203" pitchFamily="2" charset="-79"/>
            </a:endParaRPr>
          </a:p>
        </p:txBody>
      </p:sp>
      <p:sp>
        <p:nvSpPr>
          <p:cNvPr id="21" name="Rectangle 3"/>
          <p:cNvSpPr txBox="1">
            <a:spLocks noChangeArrowheads="1"/>
          </p:cNvSpPr>
          <p:nvPr/>
        </p:nvSpPr>
        <p:spPr>
          <a:xfrm>
            <a:off x="457200" y="1600200"/>
            <a:ext cx="5329246" cy="4525963"/>
          </a:xfrm>
          <a:prstGeom prst="rect">
            <a:avLst/>
          </a:prstGeom>
        </p:spPr>
        <p:txBody>
          <a:bodyPr/>
          <a:lstStyle/>
          <a:p>
            <a:pPr marL="363855" marR="0" lvl="0" indent="-363855" algn="l" defTabSz="971550" rtl="0" eaLnBrk="0" fontAlgn="base" latinLnBrk="0" hangingPunct="0">
              <a:lnSpc>
                <a:spcPct val="100000"/>
              </a:lnSpc>
              <a:spcBef>
                <a:spcPct val="20000"/>
              </a:spcBef>
              <a:spcAft>
                <a:spcPct val="0"/>
              </a:spcAft>
              <a:buClrTx/>
              <a:buSzTx/>
              <a:buFont typeface="Arial" panose="020B0604020202020204" pitchFamily="34" charset="0"/>
              <a:buChar char="•"/>
              <a:defRPr/>
            </a:pPr>
            <a:endParaRPr kumimoji="0" lang="en-US" altLang="zh-CN" sz="2400" i="0" u="none" strike="noStrike" kern="1200" cap="none" spc="0" normalizeH="0" baseline="0" noProof="0" dirty="0">
              <a:ln>
                <a:noFill/>
              </a:ln>
              <a:solidFill>
                <a:schemeClr val="tx1"/>
              </a:solidFill>
              <a:effectLst/>
              <a:uLnTx/>
              <a:uFillTx/>
              <a:ea typeface="+mn-ea"/>
            </a:endParaRPr>
          </a:p>
        </p:txBody>
      </p:sp>
      <p:pic>
        <p:nvPicPr>
          <p:cNvPr id="14" name="Picture 10" descr="F:\中国文化概况\检了\DSCF0849.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0034" y="1571616"/>
            <a:ext cx="1963010" cy="239553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75780" name="Picture 4" descr="http://upload.marieclairechina.com/var/mariecn/storage/images/celebrity/news/qipao-20110816/node_187794/2198246-1-chi-CN/_1.jpg"/>
          <p:cNvPicPr>
            <a:picLocks noChangeAspect="1" noChangeArrowheads="1"/>
          </p:cNvPicPr>
          <p:nvPr/>
        </p:nvPicPr>
        <p:blipFill>
          <a:blip r:embed="rId3"/>
          <a:srcRect/>
          <a:stretch>
            <a:fillRect/>
          </a:stretch>
        </p:blipFill>
        <p:spPr bwMode="auto">
          <a:xfrm>
            <a:off x="3428992" y="1571616"/>
            <a:ext cx="1768091" cy="2357454"/>
          </a:xfrm>
          <a:prstGeom prst="rect">
            <a:avLst/>
          </a:prstGeom>
          <a:ln>
            <a:noFill/>
          </a:ln>
          <a:effectLst>
            <a:outerShdw blurRad="292100" dist="139700" dir="2700000" algn="tl" rotWithShape="0">
              <a:srgbClr val="333333">
                <a:alpha val="65000"/>
              </a:srgbClr>
            </a:outerShdw>
          </a:effectLst>
        </p:spPr>
      </p:pic>
      <p:pic>
        <p:nvPicPr>
          <p:cNvPr id="75782" name="Picture 6" descr="http://www.exi360.com/images/201408/goods_img/1050_P_1408624585909.jpg"/>
          <p:cNvPicPr>
            <a:picLocks noChangeAspect="1" noChangeArrowheads="1"/>
          </p:cNvPicPr>
          <p:nvPr/>
        </p:nvPicPr>
        <p:blipFill>
          <a:blip r:embed="rId4" cstate="print"/>
          <a:srcRect/>
          <a:stretch>
            <a:fillRect/>
          </a:stretch>
        </p:blipFill>
        <p:spPr bwMode="auto">
          <a:xfrm>
            <a:off x="6215074" y="1571616"/>
            <a:ext cx="1809748" cy="2357454"/>
          </a:xfrm>
          <a:prstGeom prst="rect">
            <a:avLst/>
          </a:prstGeom>
          <a:ln>
            <a:noFill/>
          </a:ln>
          <a:effectLst>
            <a:outerShdw blurRad="292100" dist="139700" dir="2700000" algn="tl" rotWithShape="0">
              <a:srgbClr val="333333">
                <a:alpha val="65000"/>
              </a:srgbClr>
            </a:outerShdw>
          </a:effectLst>
        </p:spPr>
      </p:pic>
      <p:sp>
        <p:nvSpPr>
          <p:cNvPr id="20" name="TextBox 19"/>
          <p:cNvSpPr txBox="1"/>
          <p:nvPr/>
        </p:nvSpPr>
        <p:spPr bwMode="auto">
          <a:xfrm>
            <a:off x="642910" y="4071946"/>
            <a:ext cx="2214578" cy="437043"/>
          </a:xfrm>
          <a:prstGeom prst="rect">
            <a:avLst/>
          </a:prstGeom>
          <a:noFill/>
          <a:ln w="9525">
            <a:noFill/>
            <a:miter lim="800000"/>
          </a:ln>
          <a:effectLst/>
        </p:spPr>
        <p:txBody>
          <a:bodyPr wrap="square" rtlCol="0">
            <a:spAutoFit/>
          </a:bodyPr>
          <a:lstStyle/>
          <a:p>
            <a:pPr defTabSz="878205">
              <a:lnSpc>
                <a:spcPct val="120000"/>
              </a:lnSpc>
            </a:pPr>
            <a:r>
              <a:rPr lang="en-US" altLang="zh-CN" sz="2000" dirty="0" smtClean="0">
                <a:latin typeface="+mn-lt"/>
                <a:ea typeface="微软雅黑" panose="020B0503020204020204" pitchFamily="34" charset="-122"/>
                <a:cs typeface="Arial" panose="020B0604020202020204" pitchFamily="34" charset="0"/>
              </a:rPr>
              <a:t>Chinese Tunic Suit</a:t>
            </a:r>
            <a:endParaRPr lang="zh-CN" altLang="en-US" sz="2000" dirty="0">
              <a:latin typeface="+mn-lt"/>
              <a:ea typeface="微软雅黑" panose="020B0503020204020204" pitchFamily="34" charset="-122"/>
              <a:cs typeface="Arial" panose="020B0604020202020204" pitchFamily="34" charset="0"/>
            </a:endParaRPr>
          </a:p>
        </p:txBody>
      </p:sp>
      <p:sp>
        <p:nvSpPr>
          <p:cNvPr id="22" name="TextBox 21"/>
          <p:cNvSpPr txBox="1"/>
          <p:nvPr/>
        </p:nvSpPr>
        <p:spPr bwMode="auto">
          <a:xfrm>
            <a:off x="3428992" y="4000508"/>
            <a:ext cx="2214578" cy="437043"/>
          </a:xfrm>
          <a:prstGeom prst="rect">
            <a:avLst/>
          </a:prstGeom>
          <a:noFill/>
          <a:ln w="9525">
            <a:noFill/>
            <a:miter lim="800000"/>
          </a:ln>
          <a:effectLst/>
        </p:spPr>
        <p:txBody>
          <a:bodyPr wrap="square" rtlCol="0">
            <a:spAutoFit/>
          </a:bodyPr>
          <a:lstStyle/>
          <a:p>
            <a:pPr defTabSz="878205">
              <a:lnSpc>
                <a:spcPct val="120000"/>
              </a:lnSpc>
            </a:pPr>
            <a:r>
              <a:rPr lang="en-US" altLang="zh-CN" sz="2000" dirty="0" smtClean="0">
                <a:latin typeface="+mn-lt"/>
                <a:ea typeface="微软雅黑" panose="020B0503020204020204" pitchFamily="34" charset="-122"/>
                <a:cs typeface="Arial" panose="020B0604020202020204" pitchFamily="34" charset="0"/>
              </a:rPr>
              <a:t>Cheongsam(</a:t>
            </a:r>
            <a:r>
              <a:rPr lang="en-US" altLang="zh-CN" sz="2000" dirty="0" err="1" smtClean="0">
                <a:latin typeface="+mn-lt"/>
                <a:ea typeface="微软雅黑" panose="020B0503020204020204" pitchFamily="34" charset="-122"/>
                <a:cs typeface="Arial" panose="020B0604020202020204" pitchFamily="34" charset="0"/>
              </a:rPr>
              <a:t>qipao</a:t>
            </a:r>
            <a:r>
              <a:rPr lang="en-US" altLang="zh-CN" sz="2000" dirty="0" smtClean="0">
                <a:latin typeface="+mn-lt"/>
                <a:ea typeface="微软雅黑" panose="020B0503020204020204" pitchFamily="34" charset="-122"/>
                <a:cs typeface="Arial" panose="020B0604020202020204" pitchFamily="34" charset="0"/>
              </a:rPr>
              <a:t>)</a:t>
            </a:r>
            <a:endParaRPr lang="zh-CN" altLang="en-US" sz="2000" dirty="0">
              <a:latin typeface="+mn-lt"/>
              <a:ea typeface="微软雅黑" panose="020B0503020204020204" pitchFamily="34" charset="-122"/>
              <a:cs typeface="Arial" panose="020B0604020202020204" pitchFamily="34" charset="0"/>
            </a:endParaRPr>
          </a:p>
        </p:txBody>
      </p:sp>
      <p:sp>
        <p:nvSpPr>
          <p:cNvPr id="23" name="TextBox 22"/>
          <p:cNvSpPr txBox="1"/>
          <p:nvPr/>
        </p:nvSpPr>
        <p:spPr bwMode="auto">
          <a:xfrm>
            <a:off x="6215074" y="4071946"/>
            <a:ext cx="2214578" cy="437043"/>
          </a:xfrm>
          <a:prstGeom prst="rect">
            <a:avLst/>
          </a:prstGeom>
          <a:noFill/>
          <a:ln w="9525">
            <a:noFill/>
            <a:miter lim="800000"/>
          </a:ln>
          <a:effectLst/>
        </p:spPr>
        <p:txBody>
          <a:bodyPr wrap="square" rtlCol="0">
            <a:spAutoFit/>
          </a:bodyPr>
          <a:lstStyle/>
          <a:p>
            <a:pPr defTabSz="878205">
              <a:lnSpc>
                <a:spcPct val="120000"/>
              </a:lnSpc>
            </a:pPr>
            <a:r>
              <a:rPr lang="en-US" altLang="zh-CN" sz="2000" dirty="0" smtClean="0">
                <a:latin typeface="+mn-lt"/>
                <a:ea typeface="微软雅黑" panose="020B0503020204020204" pitchFamily="34" charset="-122"/>
                <a:cs typeface="Arial" panose="020B0604020202020204" pitchFamily="34" charset="0"/>
              </a:rPr>
              <a:t>Tang Costume</a:t>
            </a:r>
            <a:endParaRPr lang="zh-CN" altLang="en-US" sz="2000" dirty="0">
              <a:latin typeface="+mn-lt"/>
              <a:ea typeface="微软雅黑" panose="020B0503020204020204" pitchFamily="34" charset="-122"/>
              <a:cs typeface="Arial" panose="020B0604020202020204" pitchFamily="34" charset="0"/>
            </a:endParaRPr>
          </a:p>
        </p:txBody>
      </p:sp>
      <p:sp>
        <p:nvSpPr>
          <p:cNvPr id="24" name="TextBox 23"/>
          <p:cNvSpPr txBox="1"/>
          <p:nvPr/>
        </p:nvSpPr>
        <p:spPr bwMode="auto">
          <a:xfrm>
            <a:off x="571472" y="928674"/>
            <a:ext cx="7643866" cy="461665"/>
          </a:xfrm>
          <a:prstGeom prst="rect">
            <a:avLst/>
          </a:prstGeom>
          <a:noFill/>
          <a:ln w="9525">
            <a:noFill/>
            <a:miter lim="800000"/>
          </a:ln>
          <a:effectLst/>
        </p:spPr>
        <p:txBody>
          <a:bodyPr wrap="square" rtlCol="0">
            <a:spAutoFit/>
          </a:bodyPr>
          <a:lstStyle/>
          <a:p>
            <a:pPr defTabSz="878205">
              <a:lnSpc>
                <a:spcPct val="120000"/>
              </a:lnSpc>
            </a:pPr>
            <a:r>
              <a:rPr lang="en-US" altLang="zh-CN" sz="2000" dirty="0" smtClean="0">
                <a:latin typeface="+mn-lt"/>
                <a:ea typeface="微软雅黑" panose="020B0503020204020204" pitchFamily="34" charset="-122"/>
                <a:cs typeface="Arial" panose="020B0604020202020204" pitchFamily="34" charset="0"/>
              </a:rPr>
              <a:t>Do you know the following  typical Chinese costumes?</a:t>
            </a:r>
            <a:endParaRPr lang="zh-CN" altLang="en-US" sz="2000" dirty="0">
              <a:latin typeface="+mn-lt"/>
              <a:ea typeface="微软雅黑" panose="020B0503020204020204" pitchFamily="34" charset="-122"/>
              <a:cs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dissolve">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slide(fromBottom)">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1" nodeType="click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dissolve">
                                      <p:cBhvr>
                                        <p:cTn id="1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2" grpId="0"/>
      <p:bldP spid="23" grpId="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灯片编号占位符 1"/>
          <p:cNvSpPr>
            <a:spLocks noGrp="1"/>
          </p:cNvSpPr>
          <p:nvPr>
            <p:ph type="sldNum" sz="quarter" idx="12"/>
          </p:nvPr>
        </p:nvSpPr>
        <p:spPr bwMode="auto">
          <a:noFill/>
          <a:ln>
            <a:miter lim="800000"/>
          </a:ln>
        </p:spPr>
        <p:txBody>
          <a:bodyPr/>
          <a:lstStyle/>
          <a:p>
            <a:fld id="{AE6F6D0D-4381-4EB1-9191-FA7DE86B0BF3}" type="slidenum">
              <a:rPr lang="zh-CN" altLang="en-US"/>
            </a:fld>
            <a:endParaRPr lang="zh-CN" altLang="en-US"/>
          </a:p>
        </p:txBody>
      </p:sp>
      <p:grpSp>
        <p:nvGrpSpPr>
          <p:cNvPr id="2" name="组合 3"/>
          <p:cNvGrpSpPr/>
          <p:nvPr/>
        </p:nvGrpSpPr>
        <p:grpSpPr bwMode="auto">
          <a:xfrm>
            <a:off x="0" y="579233"/>
            <a:ext cx="9144000" cy="420086"/>
            <a:chOff x="0" y="133158"/>
            <a:chExt cx="9144000" cy="420086"/>
          </a:xfrm>
        </p:grpSpPr>
        <p:cxnSp>
          <p:nvCxnSpPr>
            <p:cNvPr id="16" name="直接连接符 15"/>
            <p:cNvCxnSpPr/>
            <p:nvPr/>
          </p:nvCxnSpPr>
          <p:spPr>
            <a:xfrm>
              <a:off x="4859338" y="343994"/>
              <a:ext cx="4284662"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pic>
          <p:nvPicPr>
            <p:cNvPr id="17" name="Picture 5" descr="G:\360data\重要数据\桌面\东京国际朝日学院\素材\kiri-kiku0156498982.png"/>
            <p:cNvPicPr>
              <a:picLocks noChangeAspect="1" noChangeArrowheads="1"/>
            </p:cNvPicPr>
            <p:nvPr/>
          </p:nvPicPr>
          <p:blipFill>
            <a:blip r:embed="rId1"/>
            <a:srcRect/>
            <a:stretch>
              <a:fillRect/>
            </a:stretch>
          </p:blipFill>
          <p:spPr bwMode="auto">
            <a:xfrm>
              <a:off x="4361957" y="133158"/>
              <a:ext cx="420086" cy="420086"/>
            </a:xfrm>
            <a:prstGeom prst="rect">
              <a:avLst/>
            </a:prstGeom>
            <a:noFill/>
            <a:ln w="9525">
              <a:noFill/>
              <a:miter lim="800000"/>
              <a:headEnd/>
              <a:tailEnd/>
            </a:ln>
          </p:spPr>
        </p:pic>
        <p:cxnSp>
          <p:nvCxnSpPr>
            <p:cNvPr id="18" name="直接连接符 17"/>
            <p:cNvCxnSpPr/>
            <p:nvPr/>
          </p:nvCxnSpPr>
          <p:spPr>
            <a:xfrm>
              <a:off x="0" y="343994"/>
              <a:ext cx="4284663"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grpSp>
      <p:sp>
        <p:nvSpPr>
          <p:cNvPr id="12" name="TextBox 8"/>
          <p:cNvSpPr txBox="1">
            <a:spLocks noChangeArrowheads="1"/>
          </p:cNvSpPr>
          <p:nvPr/>
        </p:nvSpPr>
        <p:spPr bwMode="auto">
          <a:xfrm>
            <a:off x="428596" y="142856"/>
            <a:ext cx="7929588" cy="646331"/>
          </a:xfrm>
          <a:prstGeom prst="rect">
            <a:avLst/>
          </a:prstGeom>
          <a:noFill/>
          <a:ln w="9525">
            <a:noFill/>
            <a:miter lim="800000"/>
          </a:ln>
        </p:spPr>
        <p:txBody>
          <a:bodyPr wrap="square">
            <a:spAutoFit/>
          </a:bodyPr>
          <a:lstStyle/>
          <a:p>
            <a:pPr defTabSz="878205" eaLnBrk="1" hangingPunct="1">
              <a:lnSpc>
                <a:spcPct val="120000"/>
              </a:lnSpc>
            </a:pPr>
            <a:r>
              <a:rPr lang="en-US" altLang="zh-CN" sz="3000" dirty="0" smtClean="0">
                <a:solidFill>
                  <a:srgbClr val="772C03"/>
                </a:solidFill>
                <a:latin typeface="Aharoni" panose="02010803020104030203" pitchFamily="2" charset="-79"/>
                <a:ea typeface="经典繁毛楷" panose="02010609000101010101" pitchFamily="49" charset="-122"/>
                <a:cs typeface="Aharoni" panose="02010803020104030203" pitchFamily="2" charset="-79"/>
              </a:rPr>
              <a:t>Typical Chinese Costumes</a:t>
            </a:r>
            <a:endParaRPr lang="en-US" altLang="zh-CN" sz="3000" dirty="0" smtClean="0">
              <a:solidFill>
                <a:srgbClr val="772C03"/>
              </a:solidFill>
              <a:latin typeface="Aharoni" panose="02010803020104030203" pitchFamily="2" charset="-79"/>
              <a:ea typeface="经典繁毛楷" panose="02010609000101010101" pitchFamily="49" charset="-122"/>
              <a:cs typeface="Aharoni" panose="02010803020104030203" pitchFamily="2" charset="-79"/>
            </a:endParaRPr>
          </a:p>
        </p:txBody>
      </p:sp>
      <p:sp>
        <p:nvSpPr>
          <p:cNvPr id="19" name="矩形 18"/>
          <p:cNvSpPr/>
          <p:nvPr/>
        </p:nvSpPr>
        <p:spPr>
          <a:xfrm>
            <a:off x="3500430" y="928674"/>
            <a:ext cx="2490041" cy="461665"/>
          </a:xfrm>
          <a:prstGeom prst="rect">
            <a:avLst/>
          </a:prstGeom>
        </p:spPr>
        <p:txBody>
          <a:bodyPr wrap="none">
            <a:spAutoFit/>
          </a:bodyPr>
          <a:lstStyle/>
          <a:p>
            <a:r>
              <a:rPr lang="en-US" altLang="zh-CN" sz="2400" dirty="0" smtClean="0">
                <a:solidFill>
                  <a:schemeClr val="accent6">
                    <a:lumMod val="50000"/>
                  </a:schemeClr>
                </a:solidFill>
              </a:rPr>
              <a:t>Chinese Tunic Suit</a:t>
            </a:r>
            <a:endParaRPr lang="zh-CN" altLang="en-US" sz="2400" dirty="0">
              <a:solidFill>
                <a:schemeClr val="accent6">
                  <a:lumMod val="50000"/>
                </a:schemeClr>
              </a:solidFill>
            </a:endParaRPr>
          </a:p>
        </p:txBody>
      </p:sp>
      <p:sp>
        <p:nvSpPr>
          <p:cNvPr id="21" name="Rectangle 3"/>
          <p:cNvSpPr txBox="1">
            <a:spLocks noChangeArrowheads="1"/>
          </p:cNvSpPr>
          <p:nvPr/>
        </p:nvSpPr>
        <p:spPr>
          <a:xfrm>
            <a:off x="457200" y="1600200"/>
            <a:ext cx="5329246" cy="4525963"/>
          </a:xfrm>
          <a:prstGeom prst="rect">
            <a:avLst/>
          </a:prstGeom>
        </p:spPr>
        <p:txBody>
          <a:bodyPr/>
          <a:lstStyle/>
          <a:p>
            <a:pPr marL="363855" marR="0" lvl="0" indent="-363855" algn="l" defTabSz="971550" rtl="0" eaLnBrk="0" fontAlgn="base" latinLnBrk="0" hangingPunct="0">
              <a:lnSpc>
                <a:spcPct val="100000"/>
              </a:lnSpc>
              <a:spcBef>
                <a:spcPct val="20000"/>
              </a:spcBef>
              <a:spcAft>
                <a:spcPct val="0"/>
              </a:spcAft>
              <a:buClrTx/>
              <a:buSzTx/>
              <a:buFont typeface="Arial" panose="020B0604020202020204" pitchFamily="34" charset="0"/>
              <a:buChar char="•"/>
              <a:defRPr/>
            </a:pPr>
            <a:endParaRPr kumimoji="0" lang="en-US" altLang="zh-CN" sz="2400" i="0" u="none" strike="noStrike" kern="1200" cap="none" spc="0" normalizeH="0" baseline="0" noProof="0" dirty="0">
              <a:ln>
                <a:noFill/>
              </a:ln>
              <a:solidFill>
                <a:schemeClr val="tx1"/>
              </a:solidFill>
              <a:effectLst/>
              <a:uLnTx/>
              <a:uFillTx/>
              <a:ea typeface="+mn-ea"/>
            </a:endParaRPr>
          </a:p>
        </p:txBody>
      </p:sp>
      <p:sp>
        <p:nvSpPr>
          <p:cNvPr id="13" name="矩形 12"/>
          <p:cNvSpPr/>
          <p:nvPr/>
        </p:nvSpPr>
        <p:spPr>
          <a:xfrm>
            <a:off x="571472" y="1428740"/>
            <a:ext cx="8072494" cy="1569660"/>
          </a:xfrm>
          <a:prstGeom prst="rect">
            <a:avLst/>
          </a:prstGeom>
        </p:spPr>
        <p:txBody>
          <a:bodyPr wrap="square">
            <a:spAutoFit/>
          </a:bodyPr>
          <a:lstStyle/>
          <a:p>
            <a:pPr>
              <a:buFont typeface="Arial" panose="020B0604020202020204" pitchFamily="34" charset="0"/>
              <a:buChar char="•"/>
            </a:pPr>
            <a:r>
              <a:rPr lang="en-US" altLang="zh-CN" sz="2400" dirty="0" smtClean="0"/>
              <a:t> a uniform that Dr. Sun </a:t>
            </a:r>
            <a:r>
              <a:rPr lang="en-US" altLang="zh-CN" sz="2400" dirty="0" err="1" smtClean="0"/>
              <a:t>Yat-sen</a:t>
            </a:r>
            <a:r>
              <a:rPr lang="en-US" altLang="zh-CN" sz="2400" dirty="0" smtClean="0"/>
              <a:t> liked to wear and </a:t>
            </a:r>
            <a:endParaRPr lang="en-US" altLang="zh-CN" sz="2400" dirty="0" smtClean="0"/>
          </a:p>
          <a:p>
            <a:r>
              <a:rPr lang="en-US" altLang="zh-CN" sz="2400" dirty="0" smtClean="0"/>
              <a:t>  recommended to the people of the country to wear </a:t>
            </a:r>
            <a:endParaRPr lang="en-US" altLang="zh-CN" sz="2400" dirty="0" smtClean="0"/>
          </a:p>
          <a:p>
            <a:pPr>
              <a:buFont typeface="Arial" panose="020B0604020202020204" pitchFamily="34" charset="0"/>
              <a:buChar char="•"/>
            </a:pPr>
            <a:r>
              <a:rPr lang="en-US" altLang="zh-CN" sz="2400" dirty="0" smtClean="0"/>
              <a:t> with four pockets and a turndown collar, secured with five </a:t>
            </a:r>
            <a:endParaRPr lang="en-US" altLang="zh-CN" sz="2400" dirty="0" smtClean="0"/>
          </a:p>
          <a:p>
            <a:r>
              <a:rPr lang="en-US" altLang="zh-CN" sz="2400" dirty="0" smtClean="0"/>
              <a:t>  central buttons </a:t>
            </a:r>
            <a:endParaRPr lang="en-US" altLang="zh-CN" sz="2400" dirty="0"/>
          </a:p>
        </p:txBody>
      </p:sp>
      <p:pic>
        <p:nvPicPr>
          <p:cNvPr id="77826" name="Picture 2" descr="http://www.people.com.cn/mediafile/pic/20140722/35/6917533539082336991.jpg"/>
          <p:cNvPicPr>
            <a:picLocks noChangeAspect="1" noChangeArrowheads="1"/>
          </p:cNvPicPr>
          <p:nvPr/>
        </p:nvPicPr>
        <p:blipFill>
          <a:blip r:embed="rId2"/>
          <a:srcRect/>
          <a:stretch>
            <a:fillRect/>
          </a:stretch>
        </p:blipFill>
        <p:spPr bwMode="auto">
          <a:xfrm>
            <a:off x="2500298" y="3071814"/>
            <a:ext cx="1823949" cy="2286016"/>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20" name="Picture 10" descr="F:\中国文化概况\检了\DSCF0849.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86380" y="3071814"/>
            <a:ext cx="1748696" cy="2324100"/>
          </a:xfrm>
          <a:prstGeom prst="rect">
            <a:avLst/>
          </a:prstGeom>
          <a:solidFill>
            <a:srgbClr val="FFFFFF">
              <a:shade val="85000"/>
            </a:srgbClr>
          </a:solidFill>
          <a:ln w="190500" cap="sq">
            <a:solidFill>
              <a:srgbClr val="FFFFFF"/>
            </a:solidFill>
            <a:miter lim="800000"/>
            <a:headEnd/>
            <a:tailEnd/>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slide(fromBottom)">
                                      <p:cBhvr>
                                        <p:cTn id="7" dur="500"/>
                                        <p:tgtEl>
                                          <p:spTgt spid="13">
                                            <p:txEl>
                                              <p:pRg st="0" end="0"/>
                                            </p:txEl>
                                          </p:spTgt>
                                        </p:tgtEl>
                                      </p:cBhvr>
                                    </p:animEffect>
                                  </p:childTnLst>
                                </p:cTn>
                              </p:par>
                              <p:par>
                                <p:cTn id="8" presetID="12" presetClass="entr" presetSubtype="4" fill="hold" nodeType="withEffect">
                                  <p:stCondLst>
                                    <p:cond delay="0"/>
                                  </p:stCondLst>
                                  <p:childTnLst>
                                    <p:set>
                                      <p:cBhvr>
                                        <p:cTn id="9" dur="1" fill="hold">
                                          <p:stCondLst>
                                            <p:cond delay="0"/>
                                          </p:stCondLst>
                                        </p:cTn>
                                        <p:tgtEl>
                                          <p:spTgt spid="13">
                                            <p:txEl>
                                              <p:pRg st="1" end="1"/>
                                            </p:txEl>
                                          </p:spTgt>
                                        </p:tgtEl>
                                        <p:attrNameLst>
                                          <p:attrName>style.visibility</p:attrName>
                                        </p:attrNameLst>
                                      </p:cBhvr>
                                      <p:to>
                                        <p:strVal val="visible"/>
                                      </p:to>
                                    </p:set>
                                    <p:animEffect transition="in" filter="slide(fromBottom)">
                                      <p:cBhvr>
                                        <p:cTn id="10" dur="500"/>
                                        <p:tgtEl>
                                          <p:spTgt spid="1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2" presetClass="entr" presetSubtype="4" fill="hold" nodeType="clickEffect">
                                  <p:stCondLst>
                                    <p:cond delay="0"/>
                                  </p:stCondLst>
                                  <p:childTnLst>
                                    <p:set>
                                      <p:cBhvr>
                                        <p:cTn id="14" dur="1" fill="hold">
                                          <p:stCondLst>
                                            <p:cond delay="0"/>
                                          </p:stCondLst>
                                        </p:cTn>
                                        <p:tgtEl>
                                          <p:spTgt spid="13">
                                            <p:txEl>
                                              <p:pRg st="2" end="2"/>
                                            </p:txEl>
                                          </p:spTgt>
                                        </p:tgtEl>
                                        <p:attrNameLst>
                                          <p:attrName>style.visibility</p:attrName>
                                        </p:attrNameLst>
                                      </p:cBhvr>
                                      <p:to>
                                        <p:strVal val="visible"/>
                                      </p:to>
                                    </p:set>
                                    <p:animEffect transition="in" filter="slide(fromBottom)">
                                      <p:cBhvr>
                                        <p:cTn id="15" dur="500"/>
                                        <p:tgtEl>
                                          <p:spTgt spid="13">
                                            <p:txEl>
                                              <p:pRg st="2" end="2"/>
                                            </p:txEl>
                                          </p:spTgt>
                                        </p:tgtEl>
                                      </p:cBhvr>
                                    </p:animEffect>
                                  </p:childTnLst>
                                </p:cTn>
                              </p:par>
                              <p:par>
                                <p:cTn id="16" presetID="12" presetClass="entr" presetSubtype="4" fill="hold" nodeType="withEffect">
                                  <p:stCondLst>
                                    <p:cond delay="0"/>
                                  </p:stCondLst>
                                  <p:childTnLst>
                                    <p:set>
                                      <p:cBhvr>
                                        <p:cTn id="17" dur="1" fill="hold">
                                          <p:stCondLst>
                                            <p:cond delay="0"/>
                                          </p:stCondLst>
                                        </p:cTn>
                                        <p:tgtEl>
                                          <p:spTgt spid="13">
                                            <p:txEl>
                                              <p:pRg st="3" end="3"/>
                                            </p:txEl>
                                          </p:spTgt>
                                        </p:tgtEl>
                                        <p:attrNameLst>
                                          <p:attrName>style.visibility</p:attrName>
                                        </p:attrNameLst>
                                      </p:cBhvr>
                                      <p:to>
                                        <p:strVal val="visible"/>
                                      </p:to>
                                    </p:set>
                                    <p:animEffect transition="in" filter="slide(fromBottom)">
                                      <p:cBhvr>
                                        <p:cTn id="18" dur="500"/>
                                        <p:tgtEl>
                                          <p:spTgt spid="1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灯片编号占位符 3"/>
          <p:cNvSpPr>
            <a:spLocks noGrp="1"/>
          </p:cNvSpPr>
          <p:nvPr>
            <p:ph type="sldNum" sz="quarter" idx="12"/>
          </p:nvPr>
        </p:nvSpPr>
        <p:spPr bwMode="auto">
          <a:noFill/>
          <a:ln>
            <a:miter lim="800000"/>
          </a:ln>
        </p:spPr>
        <p:txBody>
          <a:bodyPr/>
          <a:lstStyle/>
          <a:p>
            <a:fld id="{1199A1A6-EF60-4BD5-8CF6-6D5B9433BF84}" type="slidenum">
              <a:rPr lang="zh-CN" altLang="en-US"/>
            </a:fld>
            <a:endParaRPr lang="zh-CN" altLang="en-US"/>
          </a:p>
        </p:txBody>
      </p:sp>
      <p:pic>
        <p:nvPicPr>
          <p:cNvPr id="15363" name="Picture 2" descr="C:\Documents and Settings\Administrator\桌面\东京国际朝日学院\14545531.png"/>
          <p:cNvPicPr>
            <a:picLocks noChangeAspect="1" noChangeArrowheads="1"/>
          </p:cNvPicPr>
          <p:nvPr/>
        </p:nvPicPr>
        <p:blipFill>
          <a:blip r:embed="rId1" cstate="print"/>
          <a:srcRect/>
          <a:stretch>
            <a:fillRect/>
          </a:stretch>
        </p:blipFill>
        <p:spPr bwMode="auto">
          <a:xfrm>
            <a:off x="-12700" y="4075113"/>
            <a:ext cx="2208213" cy="1639887"/>
          </a:xfrm>
          <a:prstGeom prst="rect">
            <a:avLst/>
          </a:prstGeom>
          <a:noFill/>
          <a:ln w="9525">
            <a:noFill/>
            <a:miter lim="800000"/>
            <a:headEnd/>
            <a:tailEnd/>
          </a:ln>
        </p:spPr>
      </p:pic>
      <p:pic>
        <p:nvPicPr>
          <p:cNvPr id="15367" name="Picture 4" descr="C:\Documents and Settings\Administrator\桌面\素材\miaoyu1.png"/>
          <p:cNvPicPr>
            <a:picLocks noChangeAspect="1" noChangeArrowheads="1"/>
          </p:cNvPicPr>
          <p:nvPr/>
        </p:nvPicPr>
        <p:blipFill>
          <a:blip r:embed="rId2"/>
          <a:srcRect/>
          <a:stretch>
            <a:fillRect/>
          </a:stretch>
        </p:blipFill>
        <p:spPr bwMode="auto">
          <a:xfrm>
            <a:off x="7099300" y="0"/>
            <a:ext cx="2044700" cy="1924050"/>
          </a:xfrm>
          <a:prstGeom prst="rect">
            <a:avLst/>
          </a:prstGeom>
          <a:noFill/>
          <a:ln w="9525">
            <a:noFill/>
            <a:miter lim="800000"/>
            <a:headEnd/>
            <a:tailEnd/>
          </a:ln>
        </p:spPr>
      </p:pic>
      <p:grpSp>
        <p:nvGrpSpPr>
          <p:cNvPr id="11" name="组合 37"/>
          <p:cNvGrpSpPr/>
          <p:nvPr/>
        </p:nvGrpSpPr>
        <p:grpSpPr bwMode="auto">
          <a:xfrm>
            <a:off x="0" y="581012"/>
            <a:ext cx="9144000" cy="419100"/>
            <a:chOff x="0" y="133158"/>
            <a:chExt cx="9144000" cy="420086"/>
          </a:xfrm>
        </p:grpSpPr>
        <p:cxnSp>
          <p:nvCxnSpPr>
            <p:cNvPr id="13" name="直接连接符 12"/>
            <p:cNvCxnSpPr/>
            <p:nvPr/>
          </p:nvCxnSpPr>
          <p:spPr>
            <a:xfrm>
              <a:off x="4859338" y="343201"/>
              <a:ext cx="4284662"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pic>
          <p:nvPicPr>
            <p:cNvPr id="14" name="Picture 5" descr="G:\360data\重要数据\桌面\东京国际朝日学院\素材\kiri-kiku0156498982.png"/>
            <p:cNvPicPr>
              <a:picLocks noChangeAspect="1" noChangeArrowheads="1"/>
            </p:cNvPicPr>
            <p:nvPr/>
          </p:nvPicPr>
          <p:blipFill>
            <a:blip r:embed="rId3"/>
            <a:srcRect/>
            <a:stretch>
              <a:fillRect/>
            </a:stretch>
          </p:blipFill>
          <p:spPr bwMode="auto">
            <a:xfrm>
              <a:off x="4361957" y="133158"/>
              <a:ext cx="420086" cy="420086"/>
            </a:xfrm>
            <a:prstGeom prst="rect">
              <a:avLst/>
            </a:prstGeom>
            <a:noFill/>
            <a:ln w="9525">
              <a:noFill/>
              <a:miter lim="800000"/>
              <a:headEnd/>
              <a:tailEnd/>
            </a:ln>
          </p:spPr>
        </p:pic>
        <p:cxnSp>
          <p:nvCxnSpPr>
            <p:cNvPr id="15" name="直接连接符 14"/>
            <p:cNvCxnSpPr/>
            <p:nvPr/>
          </p:nvCxnSpPr>
          <p:spPr>
            <a:xfrm>
              <a:off x="0" y="343201"/>
              <a:ext cx="4284663"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grpSp>
      <p:sp>
        <p:nvSpPr>
          <p:cNvPr id="16" name="TextBox 8"/>
          <p:cNvSpPr txBox="1">
            <a:spLocks noChangeArrowheads="1"/>
          </p:cNvSpPr>
          <p:nvPr/>
        </p:nvSpPr>
        <p:spPr bwMode="auto">
          <a:xfrm>
            <a:off x="142875" y="114580"/>
            <a:ext cx="1723550" cy="599780"/>
          </a:xfrm>
          <a:prstGeom prst="rect">
            <a:avLst/>
          </a:prstGeom>
          <a:noFill/>
          <a:ln w="9525">
            <a:noFill/>
            <a:miter lim="800000"/>
          </a:ln>
        </p:spPr>
        <p:txBody>
          <a:bodyPr wrap="none">
            <a:spAutoFit/>
          </a:bodyPr>
          <a:lstStyle/>
          <a:p>
            <a:pPr algn="ctr" defTabSz="878205" eaLnBrk="1" hangingPunct="1">
              <a:lnSpc>
                <a:spcPct val="120000"/>
              </a:lnSpc>
            </a:pPr>
            <a:r>
              <a:rPr lang="zh-CN" altLang="en-US" sz="3000" dirty="0" smtClean="0">
                <a:solidFill>
                  <a:srgbClr val="772C03"/>
                </a:solidFill>
                <a:latin typeface="经典繁毛楷" panose="02010609000101010101" pitchFamily="49" charset="-122"/>
                <a:ea typeface="经典繁毛楷" panose="02010609000101010101" pitchFamily="49" charset="-122"/>
              </a:rPr>
              <a:t>学习目标</a:t>
            </a:r>
            <a:endParaRPr lang="zh-CN" altLang="en-US" sz="3000" dirty="0">
              <a:solidFill>
                <a:srgbClr val="772C03"/>
              </a:solidFill>
              <a:latin typeface="经典繁毛楷" panose="02010609000101010101" pitchFamily="49" charset="-122"/>
              <a:ea typeface="经典繁毛楷" panose="02010609000101010101" pitchFamily="49" charset="-122"/>
            </a:endParaRPr>
          </a:p>
        </p:txBody>
      </p:sp>
      <p:sp>
        <p:nvSpPr>
          <p:cNvPr id="12" name="TextBox 11"/>
          <p:cNvSpPr txBox="1"/>
          <p:nvPr/>
        </p:nvSpPr>
        <p:spPr bwMode="auto">
          <a:xfrm>
            <a:off x="1214414" y="1500178"/>
            <a:ext cx="6858048" cy="2456057"/>
          </a:xfrm>
          <a:prstGeom prst="rect">
            <a:avLst/>
          </a:prstGeom>
          <a:noFill/>
          <a:ln w="9525">
            <a:noFill/>
            <a:miter lim="800000"/>
          </a:ln>
          <a:effectLst/>
        </p:spPr>
        <p:txBody>
          <a:bodyPr wrap="square" rtlCol="0">
            <a:spAutoFit/>
          </a:bodyPr>
          <a:lstStyle/>
          <a:p>
            <a:pPr defTabSz="878205">
              <a:lnSpc>
                <a:spcPct val="120000"/>
              </a:lnSpc>
              <a:buFont typeface="Arial" panose="020B0604020202020204" pitchFamily="34" charset="0"/>
              <a:buChar char="•"/>
            </a:pPr>
            <a:r>
              <a:rPr lang="zh-CN" altLang="en-US" sz="3200" dirty="0" smtClean="0">
                <a:solidFill>
                  <a:srgbClr val="772C03"/>
                </a:solidFill>
                <a:latin typeface="楷体_GB2312" panose="02010609030101010101" pitchFamily="49" charset="-122"/>
                <a:ea typeface="楷体_GB2312" panose="02010609030101010101" pitchFamily="49" charset="-122"/>
                <a:cs typeface="Arial" panose="020B0604020202020204" pitchFamily="34" charset="0"/>
              </a:rPr>
              <a:t>介绍中国服饰发展概况；</a:t>
            </a:r>
            <a:endParaRPr lang="en-US" altLang="zh-CN" sz="3200" dirty="0" smtClean="0">
              <a:solidFill>
                <a:srgbClr val="772C03"/>
              </a:solidFill>
              <a:latin typeface="楷体_GB2312" panose="02010609030101010101" pitchFamily="49" charset="-122"/>
              <a:ea typeface="楷体_GB2312" panose="02010609030101010101" pitchFamily="49" charset="-122"/>
              <a:cs typeface="Arial" panose="020B0604020202020204" pitchFamily="34" charset="0"/>
            </a:endParaRPr>
          </a:p>
          <a:p>
            <a:pPr defTabSz="878205">
              <a:lnSpc>
                <a:spcPct val="120000"/>
              </a:lnSpc>
              <a:buFont typeface="Arial" panose="020B0604020202020204" pitchFamily="34" charset="0"/>
              <a:buChar char="•"/>
            </a:pPr>
            <a:r>
              <a:rPr lang="zh-CN" altLang="en-US" sz="3200" dirty="0" smtClean="0">
                <a:solidFill>
                  <a:srgbClr val="772C03"/>
                </a:solidFill>
                <a:latin typeface="楷体_GB2312" panose="02010609030101010101" pitchFamily="49" charset="-122"/>
                <a:ea typeface="楷体_GB2312" panose="02010609030101010101" pitchFamily="49" charset="-122"/>
                <a:cs typeface="Arial" panose="020B0604020202020204" pitchFamily="34" charset="0"/>
              </a:rPr>
              <a:t>了解中国服饰元素及技艺；</a:t>
            </a:r>
            <a:endParaRPr lang="en-US" altLang="zh-CN" sz="3200" dirty="0" smtClean="0">
              <a:solidFill>
                <a:srgbClr val="772C03"/>
              </a:solidFill>
              <a:latin typeface="楷体_GB2312" panose="02010609030101010101" pitchFamily="49" charset="-122"/>
              <a:ea typeface="楷体_GB2312" panose="02010609030101010101" pitchFamily="49" charset="-122"/>
              <a:cs typeface="Arial" panose="020B0604020202020204" pitchFamily="34" charset="0"/>
            </a:endParaRPr>
          </a:p>
          <a:p>
            <a:pPr defTabSz="878205">
              <a:lnSpc>
                <a:spcPct val="120000"/>
              </a:lnSpc>
              <a:buFont typeface="Arial" panose="020B0604020202020204" pitchFamily="34" charset="0"/>
              <a:buChar char="•"/>
            </a:pPr>
            <a:r>
              <a:rPr lang="zh-CN" altLang="en-US" sz="3200" dirty="0" smtClean="0">
                <a:solidFill>
                  <a:srgbClr val="772C03"/>
                </a:solidFill>
                <a:latin typeface="楷体_GB2312" panose="02010609030101010101" pitchFamily="49" charset="-122"/>
                <a:ea typeface="楷体_GB2312" panose="02010609030101010101" pitchFamily="49" charset="-122"/>
                <a:cs typeface="Arial" panose="020B0604020202020204" pitchFamily="34" charset="0"/>
              </a:rPr>
              <a:t>了解中国少数民族服饰。</a:t>
            </a:r>
            <a:endParaRPr lang="en-US" altLang="zh-CN" sz="3200" dirty="0" smtClean="0">
              <a:solidFill>
                <a:srgbClr val="772C03"/>
              </a:solidFill>
              <a:latin typeface="楷体_GB2312" panose="02010609030101010101" pitchFamily="49" charset="-122"/>
              <a:ea typeface="楷体_GB2312" panose="02010609030101010101" pitchFamily="49" charset="-122"/>
              <a:cs typeface="Arial" panose="020B0604020202020204" pitchFamily="34" charset="0"/>
            </a:endParaRPr>
          </a:p>
          <a:p>
            <a:pPr defTabSz="878205">
              <a:lnSpc>
                <a:spcPct val="120000"/>
              </a:lnSpc>
              <a:buFont typeface="Arial" panose="020B0604020202020204" pitchFamily="34" charset="0"/>
              <a:buChar char="•"/>
            </a:pPr>
            <a:endParaRPr lang="zh-CN" altLang="en-US" sz="3200" dirty="0">
              <a:solidFill>
                <a:srgbClr val="772C03"/>
              </a:solidFill>
              <a:latin typeface="楷体" panose="02010609060101010101" charset="-122"/>
              <a:ea typeface="楷体" panose="02010609060101010101" charset="-122"/>
              <a:cs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fade">
                                      <p:cBhvr>
                                        <p:cTn id="7" dur="1000"/>
                                        <p:tgtEl>
                                          <p:spTgt spid="12">
                                            <p:txEl>
                                              <p:pRg st="0" end="0"/>
                                            </p:txEl>
                                          </p:spTgt>
                                        </p:tgtEl>
                                      </p:cBhvr>
                                    </p:animEffect>
                                    <p:anim calcmode="lin" valueType="num">
                                      <p:cBhvr>
                                        <p:cTn id="8" dur="1000" fill="hold"/>
                                        <p:tgtEl>
                                          <p:spTgt spid="12">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2">
                                            <p:txEl>
                                              <p:pRg st="1" end="1"/>
                                            </p:txEl>
                                          </p:spTgt>
                                        </p:tgtEl>
                                        <p:attrNameLst>
                                          <p:attrName>style.visibility</p:attrName>
                                        </p:attrNameLst>
                                      </p:cBhvr>
                                      <p:to>
                                        <p:strVal val="visible"/>
                                      </p:to>
                                    </p:set>
                                    <p:animEffect transition="in" filter="fade">
                                      <p:cBhvr>
                                        <p:cTn id="14" dur="1000"/>
                                        <p:tgtEl>
                                          <p:spTgt spid="12">
                                            <p:txEl>
                                              <p:pRg st="1" end="1"/>
                                            </p:txEl>
                                          </p:spTgt>
                                        </p:tgtEl>
                                      </p:cBhvr>
                                    </p:animEffect>
                                    <p:anim calcmode="lin" valueType="num">
                                      <p:cBhvr>
                                        <p:cTn id="15" dur="1000" fill="hold"/>
                                        <p:tgtEl>
                                          <p:spTgt spid="12">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12">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2">
                                            <p:txEl>
                                              <p:pRg st="2" end="2"/>
                                            </p:txEl>
                                          </p:spTgt>
                                        </p:tgtEl>
                                        <p:attrNameLst>
                                          <p:attrName>style.visibility</p:attrName>
                                        </p:attrNameLst>
                                      </p:cBhvr>
                                      <p:to>
                                        <p:strVal val="visible"/>
                                      </p:to>
                                    </p:set>
                                    <p:animEffect transition="in" filter="fade">
                                      <p:cBhvr>
                                        <p:cTn id="21" dur="1000"/>
                                        <p:tgtEl>
                                          <p:spTgt spid="12">
                                            <p:txEl>
                                              <p:pRg st="2" end="2"/>
                                            </p:txEl>
                                          </p:spTgt>
                                        </p:tgtEl>
                                      </p:cBhvr>
                                    </p:animEffect>
                                    <p:anim calcmode="lin" valueType="num">
                                      <p:cBhvr>
                                        <p:cTn id="22" dur="1000" fill="hold"/>
                                        <p:tgtEl>
                                          <p:spTgt spid="12">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12">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灯片编号占位符 1"/>
          <p:cNvSpPr>
            <a:spLocks noGrp="1"/>
          </p:cNvSpPr>
          <p:nvPr>
            <p:ph type="sldNum" sz="quarter" idx="12"/>
          </p:nvPr>
        </p:nvSpPr>
        <p:spPr bwMode="auto">
          <a:noFill/>
          <a:ln>
            <a:miter lim="800000"/>
          </a:ln>
        </p:spPr>
        <p:txBody>
          <a:bodyPr/>
          <a:lstStyle/>
          <a:p>
            <a:fld id="{AE6F6D0D-4381-4EB1-9191-FA7DE86B0BF3}" type="slidenum">
              <a:rPr lang="zh-CN" altLang="en-US"/>
            </a:fld>
            <a:endParaRPr lang="zh-CN" altLang="en-US"/>
          </a:p>
        </p:txBody>
      </p:sp>
      <p:grpSp>
        <p:nvGrpSpPr>
          <p:cNvPr id="2" name="组合 3"/>
          <p:cNvGrpSpPr/>
          <p:nvPr/>
        </p:nvGrpSpPr>
        <p:grpSpPr bwMode="auto">
          <a:xfrm>
            <a:off x="0" y="579233"/>
            <a:ext cx="9144000" cy="420086"/>
            <a:chOff x="0" y="133158"/>
            <a:chExt cx="9144000" cy="420086"/>
          </a:xfrm>
        </p:grpSpPr>
        <p:cxnSp>
          <p:nvCxnSpPr>
            <p:cNvPr id="16" name="直接连接符 15"/>
            <p:cNvCxnSpPr/>
            <p:nvPr/>
          </p:nvCxnSpPr>
          <p:spPr>
            <a:xfrm>
              <a:off x="4859338" y="343994"/>
              <a:ext cx="4284662"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pic>
          <p:nvPicPr>
            <p:cNvPr id="17" name="Picture 5" descr="G:\360data\重要数据\桌面\东京国际朝日学院\素材\kiri-kiku0156498982.png"/>
            <p:cNvPicPr>
              <a:picLocks noChangeAspect="1" noChangeArrowheads="1"/>
            </p:cNvPicPr>
            <p:nvPr/>
          </p:nvPicPr>
          <p:blipFill>
            <a:blip r:embed="rId1"/>
            <a:srcRect/>
            <a:stretch>
              <a:fillRect/>
            </a:stretch>
          </p:blipFill>
          <p:spPr bwMode="auto">
            <a:xfrm>
              <a:off x="4361957" y="133158"/>
              <a:ext cx="420086" cy="420086"/>
            </a:xfrm>
            <a:prstGeom prst="rect">
              <a:avLst/>
            </a:prstGeom>
            <a:noFill/>
            <a:ln w="9525">
              <a:noFill/>
              <a:miter lim="800000"/>
              <a:headEnd/>
              <a:tailEnd/>
            </a:ln>
          </p:spPr>
        </p:pic>
        <p:cxnSp>
          <p:nvCxnSpPr>
            <p:cNvPr id="18" name="直接连接符 17"/>
            <p:cNvCxnSpPr/>
            <p:nvPr/>
          </p:nvCxnSpPr>
          <p:spPr>
            <a:xfrm>
              <a:off x="0" y="343994"/>
              <a:ext cx="4284663"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grpSp>
      <p:sp>
        <p:nvSpPr>
          <p:cNvPr id="12" name="TextBox 8"/>
          <p:cNvSpPr txBox="1">
            <a:spLocks noChangeArrowheads="1"/>
          </p:cNvSpPr>
          <p:nvPr/>
        </p:nvSpPr>
        <p:spPr bwMode="auto">
          <a:xfrm>
            <a:off x="428596" y="142856"/>
            <a:ext cx="7929588" cy="646331"/>
          </a:xfrm>
          <a:prstGeom prst="rect">
            <a:avLst/>
          </a:prstGeom>
          <a:noFill/>
          <a:ln w="9525">
            <a:noFill/>
            <a:miter lim="800000"/>
          </a:ln>
        </p:spPr>
        <p:txBody>
          <a:bodyPr wrap="square">
            <a:spAutoFit/>
          </a:bodyPr>
          <a:lstStyle/>
          <a:p>
            <a:pPr defTabSz="878205" eaLnBrk="1" hangingPunct="1">
              <a:lnSpc>
                <a:spcPct val="120000"/>
              </a:lnSpc>
            </a:pPr>
            <a:r>
              <a:rPr lang="en-US" altLang="zh-CN" sz="3000" dirty="0" smtClean="0">
                <a:solidFill>
                  <a:srgbClr val="772C03"/>
                </a:solidFill>
                <a:latin typeface="Aharoni" panose="02010803020104030203" pitchFamily="2" charset="-79"/>
                <a:ea typeface="经典繁毛楷" panose="02010609000101010101" pitchFamily="49" charset="-122"/>
                <a:cs typeface="Aharoni" panose="02010803020104030203" pitchFamily="2" charset="-79"/>
              </a:rPr>
              <a:t>Typical Chinese Costumes</a:t>
            </a:r>
            <a:endParaRPr lang="en-US" altLang="zh-CN" sz="3000" dirty="0" smtClean="0">
              <a:solidFill>
                <a:srgbClr val="772C03"/>
              </a:solidFill>
              <a:latin typeface="Aharoni" panose="02010803020104030203" pitchFamily="2" charset="-79"/>
              <a:ea typeface="经典繁毛楷" panose="02010609000101010101" pitchFamily="49" charset="-122"/>
              <a:cs typeface="Aharoni" panose="02010803020104030203" pitchFamily="2" charset="-79"/>
            </a:endParaRPr>
          </a:p>
        </p:txBody>
      </p:sp>
      <p:sp>
        <p:nvSpPr>
          <p:cNvPr id="19" name="矩形 18"/>
          <p:cNvSpPr/>
          <p:nvPr/>
        </p:nvSpPr>
        <p:spPr>
          <a:xfrm>
            <a:off x="3500430" y="928674"/>
            <a:ext cx="2585964" cy="461665"/>
          </a:xfrm>
          <a:prstGeom prst="rect">
            <a:avLst/>
          </a:prstGeom>
        </p:spPr>
        <p:txBody>
          <a:bodyPr wrap="none">
            <a:spAutoFit/>
          </a:bodyPr>
          <a:lstStyle/>
          <a:p>
            <a:r>
              <a:rPr lang="en-US" altLang="zh-CN" sz="2400" dirty="0" smtClean="0">
                <a:solidFill>
                  <a:schemeClr val="accent6">
                    <a:lumMod val="50000"/>
                  </a:schemeClr>
                </a:solidFill>
              </a:rPr>
              <a:t>Cheongsam(</a:t>
            </a:r>
            <a:r>
              <a:rPr lang="en-US" altLang="zh-CN" sz="2400" i="1" dirty="0" err="1" smtClean="0">
                <a:solidFill>
                  <a:schemeClr val="accent6">
                    <a:lumMod val="50000"/>
                  </a:schemeClr>
                </a:solidFill>
              </a:rPr>
              <a:t>qipao</a:t>
            </a:r>
            <a:r>
              <a:rPr lang="en-US" altLang="zh-CN" sz="2400" dirty="0" smtClean="0">
                <a:solidFill>
                  <a:schemeClr val="accent6">
                    <a:lumMod val="50000"/>
                  </a:schemeClr>
                </a:solidFill>
              </a:rPr>
              <a:t>)</a:t>
            </a:r>
            <a:endParaRPr lang="zh-CN" altLang="en-US" sz="2400" dirty="0">
              <a:solidFill>
                <a:schemeClr val="accent6">
                  <a:lumMod val="50000"/>
                </a:schemeClr>
              </a:solidFill>
            </a:endParaRPr>
          </a:p>
        </p:txBody>
      </p:sp>
      <p:sp>
        <p:nvSpPr>
          <p:cNvPr id="21" name="Rectangle 3"/>
          <p:cNvSpPr txBox="1">
            <a:spLocks noChangeArrowheads="1"/>
          </p:cNvSpPr>
          <p:nvPr/>
        </p:nvSpPr>
        <p:spPr>
          <a:xfrm>
            <a:off x="457200" y="1600200"/>
            <a:ext cx="5329246" cy="4525963"/>
          </a:xfrm>
          <a:prstGeom prst="rect">
            <a:avLst/>
          </a:prstGeom>
        </p:spPr>
        <p:txBody>
          <a:bodyPr/>
          <a:lstStyle/>
          <a:p>
            <a:pPr marL="363855" marR="0" lvl="0" indent="-363855" algn="l" defTabSz="971550" rtl="0" eaLnBrk="0" fontAlgn="base" latinLnBrk="0" hangingPunct="0">
              <a:lnSpc>
                <a:spcPct val="100000"/>
              </a:lnSpc>
              <a:spcBef>
                <a:spcPct val="20000"/>
              </a:spcBef>
              <a:spcAft>
                <a:spcPct val="0"/>
              </a:spcAft>
              <a:buClrTx/>
              <a:buSzTx/>
              <a:buFont typeface="Arial" panose="020B0604020202020204" pitchFamily="34" charset="0"/>
              <a:buChar char="•"/>
              <a:defRPr/>
            </a:pPr>
            <a:endParaRPr kumimoji="0" lang="en-US" altLang="zh-CN" sz="2400" i="0" u="none" strike="noStrike" kern="1200" cap="none" spc="0" normalizeH="0" baseline="0" noProof="0" dirty="0">
              <a:ln>
                <a:noFill/>
              </a:ln>
              <a:solidFill>
                <a:schemeClr val="tx1"/>
              </a:solidFill>
              <a:effectLst/>
              <a:uLnTx/>
              <a:uFillTx/>
              <a:ea typeface="+mn-ea"/>
            </a:endParaRPr>
          </a:p>
        </p:txBody>
      </p:sp>
      <p:sp>
        <p:nvSpPr>
          <p:cNvPr id="13" name="矩形 12"/>
          <p:cNvSpPr/>
          <p:nvPr/>
        </p:nvSpPr>
        <p:spPr>
          <a:xfrm>
            <a:off x="571472" y="1428740"/>
            <a:ext cx="8072494" cy="1569660"/>
          </a:xfrm>
          <a:prstGeom prst="rect">
            <a:avLst/>
          </a:prstGeom>
        </p:spPr>
        <p:txBody>
          <a:bodyPr wrap="square">
            <a:spAutoFit/>
          </a:bodyPr>
          <a:lstStyle/>
          <a:p>
            <a:pPr>
              <a:buFont typeface="Arial" panose="020B0604020202020204" pitchFamily="34" charset="0"/>
              <a:buChar char="•"/>
            </a:pPr>
            <a:r>
              <a:rPr lang="en-US" altLang="zh-CN" sz="2400" dirty="0" smtClean="0"/>
              <a:t> a classic dress for Chinese women </a:t>
            </a:r>
            <a:endParaRPr lang="en-US" altLang="zh-CN" sz="2400" dirty="0" smtClean="0"/>
          </a:p>
          <a:p>
            <a:pPr>
              <a:buFont typeface="Arial" panose="020B0604020202020204" pitchFamily="34" charset="0"/>
              <a:buChar char="•"/>
            </a:pPr>
            <a:r>
              <a:rPr lang="en-US" altLang="zh-CN" sz="2400" dirty="0" smtClean="0"/>
              <a:t> easy and comfortable to wear </a:t>
            </a:r>
            <a:endParaRPr lang="en-US" altLang="zh-CN" sz="2400" dirty="0" smtClean="0"/>
          </a:p>
          <a:p>
            <a:pPr>
              <a:buFont typeface="Arial" panose="020B0604020202020204" pitchFamily="34" charset="0"/>
              <a:buChar char="•"/>
            </a:pPr>
            <a:r>
              <a:rPr lang="en-US" altLang="zh-CN" sz="2400" dirty="0" smtClean="0"/>
              <a:t> elegant and simple </a:t>
            </a:r>
            <a:endParaRPr lang="en-US" altLang="zh-CN" sz="2400" dirty="0" smtClean="0"/>
          </a:p>
          <a:p>
            <a:pPr>
              <a:buFont typeface="Arial" panose="020B0604020202020204" pitchFamily="34" charset="0"/>
              <a:buChar char="•"/>
            </a:pPr>
            <a:r>
              <a:rPr lang="en-US" altLang="zh-CN" sz="2400" dirty="0" smtClean="0"/>
              <a:t> attracts international attention</a:t>
            </a:r>
            <a:endParaRPr lang="en-US" altLang="zh-CN" sz="2400" dirty="0"/>
          </a:p>
        </p:txBody>
      </p:sp>
      <p:pic>
        <p:nvPicPr>
          <p:cNvPr id="78850" name="Picture 2" descr="http://pic.xiangxiangmf.com/xiangxiangmf01/12-100415_174.jpg"/>
          <p:cNvPicPr>
            <a:picLocks noChangeAspect="1" noChangeArrowheads="1"/>
          </p:cNvPicPr>
          <p:nvPr/>
        </p:nvPicPr>
        <p:blipFill>
          <a:blip r:embed="rId2" cstate="print"/>
          <a:srcRect/>
          <a:stretch>
            <a:fillRect/>
          </a:stretch>
        </p:blipFill>
        <p:spPr bwMode="auto">
          <a:xfrm>
            <a:off x="6143636" y="1571616"/>
            <a:ext cx="1857358" cy="2786037"/>
          </a:xfrm>
          <a:prstGeom prst="rect">
            <a:avLst/>
          </a:prstGeom>
          <a:ln>
            <a:noFill/>
          </a:ln>
          <a:effectLst>
            <a:outerShdw blurRad="190500" algn="tl" rotWithShape="0">
              <a:srgbClr val="000000">
                <a:alpha val="70000"/>
              </a:srgbClr>
            </a:outerShdw>
          </a:effectLst>
        </p:spPr>
      </p:pic>
      <p:pic>
        <p:nvPicPr>
          <p:cNvPr id="78852" name="Picture 4" descr="http://anhui.sinaimg.cn/2012/0823/U7481P1276DT20120823143343.jpg"/>
          <p:cNvPicPr>
            <a:picLocks noChangeAspect="1" noChangeArrowheads="1"/>
          </p:cNvPicPr>
          <p:nvPr/>
        </p:nvPicPr>
        <p:blipFill>
          <a:blip r:embed="rId3"/>
          <a:srcRect/>
          <a:stretch>
            <a:fillRect/>
          </a:stretch>
        </p:blipFill>
        <p:spPr bwMode="auto">
          <a:xfrm>
            <a:off x="1571604" y="3143252"/>
            <a:ext cx="2666982" cy="2133586"/>
          </a:xfrm>
          <a:prstGeom prst="rect">
            <a:avLst/>
          </a:prstGeom>
          <a:ln w="127000" cap="sq">
            <a:solidFill>
              <a:srgbClr val="000000"/>
            </a:solidFill>
            <a:miter lim="800000"/>
            <a:headEnd/>
            <a:tailEnd/>
          </a:ln>
          <a:effectLst>
            <a:outerShdw blurRad="57150" dist="50800" dir="2700000" algn="tl" rotWithShape="0">
              <a:srgbClr val="000000">
                <a:alpha val="40000"/>
              </a:srgb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slide(fromBottom)">
                                      <p:cBhvr>
                                        <p:cTn id="7" dur="500"/>
                                        <p:tgtEl>
                                          <p:spTgt spid="1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nodeType="clickEffect">
                                  <p:stCondLst>
                                    <p:cond delay="0"/>
                                  </p:stCondLst>
                                  <p:childTnLst>
                                    <p:set>
                                      <p:cBhvr>
                                        <p:cTn id="11" dur="1" fill="hold">
                                          <p:stCondLst>
                                            <p:cond delay="0"/>
                                          </p:stCondLst>
                                        </p:cTn>
                                        <p:tgtEl>
                                          <p:spTgt spid="13">
                                            <p:txEl>
                                              <p:pRg st="1" end="1"/>
                                            </p:txEl>
                                          </p:spTgt>
                                        </p:tgtEl>
                                        <p:attrNameLst>
                                          <p:attrName>style.visibility</p:attrName>
                                        </p:attrNameLst>
                                      </p:cBhvr>
                                      <p:to>
                                        <p:strVal val="visible"/>
                                      </p:to>
                                    </p:set>
                                    <p:animEffect transition="in" filter="slide(fromBottom)">
                                      <p:cBhvr>
                                        <p:cTn id="12" dur="500"/>
                                        <p:tgtEl>
                                          <p:spTgt spid="1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nodeType="clickEffect">
                                  <p:stCondLst>
                                    <p:cond delay="0"/>
                                  </p:stCondLst>
                                  <p:childTnLst>
                                    <p:set>
                                      <p:cBhvr>
                                        <p:cTn id="16" dur="1" fill="hold">
                                          <p:stCondLst>
                                            <p:cond delay="0"/>
                                          </p:stCondLst>
                                        </p:cTn>
                                        <p:tgtEl>
                                          <p:spTgt spid="13">
                                            <p:txEl>
                                              <p:pRg st="2" end="2"/>
                                            </p:txEl>
                                          </p:spTgt>
                                        </p:tgtEl>
                                        <p:attrNameLst>
                                          <p:attrName>style.visibility</p:attrName>
                                        </p:attrNameLst>
                                      </p:cBhvr>
                                      <p:to>
                                        <p:strVal val="visible"/>
                                      </p:to>
                                    </p:set>
                                    <p:animEffect transition="in" filter="slide(fromBottom)">
                                      <p:cBhvr>
                                        <p:cTn id="17" dur="500"/>
                                        <p:tgtEl>
                                          <p:spTgt spid="1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2" presetClass="entr" presetSubtype="4" fill="hold" nodeType="clickEffect">
                                  <p:stCondLst>
                                    <p:cond delay="0"/>
                                  </p:stCondLst>
                                  <p:childTnLst>
                                    <p:set>
                                      <p:cBhvr>
                                        <p:cTn id="21" dur="1" fill="hold">
                                          <p:stCondLst>
                                            <p:cond delay="0"/>
                                          </p:stCondLst>
                                        </p:cTn>
                                        <p:tgtEl>
                                          <p:spTgt spid="13">
                                            <p:txEl>
                                              <p:pRg st="3" end="3"/>
                                            </p:txEl>
                                          </p:spTgt>
                                        </p:tgtEl>
                                        <p:attrNameLst>
                                          <p:attrName>style.visibility</p:attrName>
                                        </p:attrNameLst>
                                      </p:cBhvr>
                                      <p:to>
                                        <p:strVal val="visible"/>
                                      </p:to>
                                    </p:set>
                                    <p:animEffect transition="in" filter="slide(fromBottom)">
                                      <p:cBhvr>
                                        <p:cTn id="22" dur="500"/>
                                        <p:tgtEl>
                                          <p:spTgt spid="1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灯片编号占位符 1"/>
          <p:cNvSpPr>
            <a:spLocks noGrp="1"/>
          </p:cNvSpPr>
          <p:nvPr>
            <p:ph type="sldNum" sz="quarter" idx="12"/>
          </p:nvPr>
        </p:nvSpPr>
        <p:spPr bwMode="auto">
          <a:noFill/>
          <a:ln>
            <a:miter lim="800000"/>
          </a:ln>
        </p:spPr>
        <p:txBody>
          <a:bodyPr/>
          <a:lstStyle/>
          <a:p>
            <a:fld id="{AE6F6D0D-4381-4EB1-9191-FA7DE86B0BF3}" type="slidenum">
              <a:rPr lang="zh-CN" altLang="en-US"/>
            </a:fld>
            <a:endParaRPr lang="zh-CN" altLang="en-US"/>
          </a:p>
        </p:txBody>
      </p:sp>
      <p:grpSp>
        <p:nvGrpSpPr>
          <p:cNvPr id="2" name="组合 3"/>
          <p:cNvGrpSpPr/>
          <p:nvPr/>
        </p:nvGrpSpPr>
        <p:grpSpPr bwMode="auto">
          <a:xfrm>
            <a:off x="0" y="579233"/>
            <a:ext cx="9144000" cy="420086"/>
            <a:chOff x="0" y="133158"/>
            <a:chExt cx="9144000" cy="420086"/>
          </a:xfrm>
        </p:grpSpPr>
        <p:cxnSp>
          <p:nvCxnSpPr>
            <p:cNvPr id="16" name="直接连接符 15"/>
            <p:cNvCxnSpPr/>
            <p:nvPr/>
          </p:nvCxnSpPr>
          <p:spPr>
            <a:xfrm>
              <a:off x="4859338" y="343994"/>
              <a:ext cx="4284662"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pic>
          <p:nvPicPr>
            <p:cNvPr id="17" name="Picture 5" descr="G:\360data\重要数据\桌面\东京国际朝日学院\素材\kiri-kiku0156498982.png"/>
            <p:cNvPicPr>
              <a:picLocks noChangeAspect="1" noChangeArrowheads="1"/>
            </p:cNvPicPr>
            <p:nvPr/>
          </p:nvPicPr>
          <p:blipFill>
            <a:blip r:embed="rId1"/>
            <a:srcRect/>
            <a:stretch>
              <a:fillRect/>
            </a:stretch>
          </p:blipFill>
          <p:spPr bwMode="auto">
            <a:xfrm>
              <a:off x="4361957" y="133158"/>
              <a:ext cx="420086" cy="420086"/>
            </a:xfrm>
            <a:prstGeom prst="rect">
              <a:avLst/>
            </a:prstGeom>
            <a:noFill/>
            <a:ln w="9525">
              <a:noFill/>
              <a:miter lim="800000"/>
              <a:headEnd/>
              <a:tailEnd/>
            </a:ln>
          </p:spPr>
        </p:pic>
        <p:cxnSp>
          <p:nvCxnSpPr>
            <p:cNvPr id="18" name="直接连接符 17"/>
            <p:cNvCxnSpPr/>
            <p:nvPr/>
          </p:nvCxnSpPr>
          <p:spPr>
            <a:xfrm>
              <a:off x="0" y="343994"/>
              <a:ext cx="4284663"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grpSp>
      <p:sp>
        <p:nvSpPr>
          <p:cNvPr id="12" name="TextBox 8"/>
          <p:cNvSpPr txBox="1">
            <a:spLocks noChangeArrowheads="1"/>
          </p:cNvSpPr>
          <p:nvPr/>
        </p:nvSpPr>
        <p:spPr bwMode="auto">
          <a:xfrm>
            <a:off x="428596" y="142856"/>
            <a:ext cx="7929588" cy="646331"/>
          </a:xfrm>
          <a:prstGeom prst="rect">
            <a:avLst/>
          </a:prstGeom>
          <a:noFill/>
          <a:ln w="9525">
            <a:noFill/>
            <a:miter lim="800000"/>
          </a:ln>
        </p:spPr>
        <p:txBody>
          <a:bodyPr wrap="square">
            <a:spAutoFit/>
          </a:bodyPr>
          <a:lstStyle/>
          <a:p>
            <a:pPr defTabSz="878205" eaLnBrk="1" hangingPunct="1">
              <a:lnSpc>
                <a:spcPct val="120000"/>
              </a:lnSpc>
            </a:pPr>
            <a:r>
              <a:rPr lang="en-US" altLang="zh-CN" sz="3000" dirty="0" smtClean="0">
                <a:solidFill>
                  <a:srgbClr val="772C03"/>
                </a:solidFill>
                <a:latin typeface="Aharoni" panose="02010803020104030203" pitchFamily="2" charset="-79"/>
                <a:ea typeface="经典繁毛楷" panose="02010609000101010101" pitchFamily="49" charset="-122"/>
                <a:cs typeface="Aharoni" panose="02010803020104030203" pitchFamily="2" charset="-79"/>
              </a:rPr>
              <a:t>Typical Chinese Costumes</a:t>
            </a:r>
            <a:endParaRPr lang="en-US" altLang="zh-CN" sz="3000" dirty="0" smtClean="0">
              <a:solidFill>
                <a:srgbClr val="772C03"/>
              </a:solidFill>
              <a:latin typeface="Aharoni" panose="02010803020104030203" pitchFamily="2" charset="-79"/>
              <a:ea typeface="经典繁毛楷" panose="02010609000101010101" pitchFamily="49" charset="-122"/>
              <a:cs typeface="Aharoni" panose="02010803020104030203" pitchFamily="2" charset="-79"/>
            </a:endParaRPr>
          </a:p>
        </p:txBody>
      </p:sp>
      <p:sp>
        <p:nvSpPr>
          <p:cNvPr id="19" name="矩形 18"/>
          <p:cNvSpPr/>
          <p:nvPr/>
        </p:nvSpPr>
        <p:spPr>
          <a:xfrm>
            <a:off x="3500430" y="928674"/>
            <a:ext cx="1972528" cy="461665"/>
          </a:xfrm>
          <a:prstGeom prst="rect">
            <a:avLst/>
          </a:prstGeom>
        </p:spPr>
        <p:txBody>
          <a:bodyPr wrap="none">
            <a:spAutoFit/>
          </a:bodyPr>
          <a:lstStyle/>
          <a:p>
            <a:r>
              <a:rPr lang="en-US" altLang="zh-CN" sz="2400" dirty="0" smtClean="0">
                <a:solidFill>
                  <a:schemeClr val="accent6">
                    <a:lumMod val="50000"/>
                  </a:schemeClr>
                </a:solidFill>
              </a:rPr>
              <a:t>Tang Costume</a:t>
            </a:r>
            <a:endParaRPr lang="zh-CN" altLang="en-US" sz="2400" dirty="0">
              <a:solidFill>
                <a:schemeClr val="accent6">
                  <a:lumMod val="50000"/>
                </a:schemeClr>
              </a:solidFill>
            </a:endParaRPr>
          </a:p>
        </p:txBody>
      </p:sp>
      <p:sp>
        <p:nvSpPr>
          <p:cNvPr id="21" name="Rectangle 3"/>
          <p:cNvSpPr txBox="1">
            <a:spLocks noChangeArrowheads="1"/>
          </p:cNvSpPr>
          <p:nvPr/>
        </p:nvSpPr>
        <p:spPr>
          <a:xfrm>
            <a:off x="457200" y="1600200"/>
            <a:ext cx="5329246" cy="4525963"/>
          </a:xfrm>
          <a:prstGeom prst="rect">
            <a:avLst/>
          </a:prstGeom>
        </p:spPr>
        <p:txBody>
          <a:bodyPr/>
          <a:lstStyle/>
          <a:p>
            <a:pPr marL="363855" marR="0" lvl="0" indent="-363855" algn="l" defTabSz="971550" rtl="0" eaLnBrk="0" fontAlgn="base" latinLnBrk="0" hangingPunct="0">
              <a:lnSpc>
                <a:spcPct val="100000"/>
              </a:lnSpc>
              <a:spcBef>
                <a:spcPct val="20000"/>
              </a:spcBef>
              <a:spcAft>
                <a:spcPct val="0"/>
              </a:spcAft>
              <a:buClrTx/>
              <a:buSzTx/>
              <a:buFont typeface="Arial" panose="020B0604020202020204" pitchFamily="34" charset="0"/>
              <a:buChar char="•"/>
              <a:defRPr/>
            </a:pPr>
            <a:endParaRPr kumimoji="0" lang="en-US" altLang="zh-CN" sz="2400" i="0" u="none" strike="noStrike" kern="1200" cap="none" spc="0" normalizeH="0" baseline="0" noProof="0" dirty="0">
              <a:ln>
                <a:noFill/>
              </a:ln>
              <a:solidFill>
                <a:schemeClr val="tx1"/>
              </a:solidFill>
              <a:effectLst/>
              <a:uLnTx/>
              <a:uFillTx/>
              <a:ea typeface="+mn-ea"/>
            </a:endParaRPr>
          </a:p>
        </p:txBody>
      </p:sp>
      <p:sp>
        <p:nvSpPr>
          <p:cNvPr id="13" name="矩形 12"/>
          <p:cNvSpPr/>
          <p:nvPr/>
        </p:nvSpPr>
        <p:spPr>
          <a:xfrm>
            <a:off x="571472" y="1428740"/>
            <a:ext cx="8072494" cy="1200329"/>
          </a:xfrm>
          <a:prstGeom prst="rect">
            <a:avLst/>
          </a:prstGeom>
        </p:spPr>
        <p:txBody>
          <a:bodyPr wrap="square">
            <a:spAutoFit/>
          </a:bodyPr>
          <a:lstStyle/>
          <a:p>
            <a:pPr>
              <a:buFont typeface="Arial" panose="020B0604020202020204" pitchFamily="34" charset="0"/>
              <a:buChar char="•"/>
            </a:pPr>
            <a:r>
              <a:rPr lang="en-US" altLang="zh-CN" sz="2400" dirty="0" smtClean="0"/>
              <a:t> a representative of Chinese national costumes </a:t>
            </a:r>
            <a:endParaRPr lang="en-US" altLang="zh-CN" sz="2400" dirty="0" smtClean="0"/>
          </a:p>
          <a:p>
            <a:pPr>
              <a:buFont typeface="Arial" panose="020B0604020202020204" pitchFamily="34" charset="0"/>
              <a:buChar char="•"/>
            </a:pPr>
            <a:r>
              <a:rPr lang="en-US" altLang="zh-CN" sz="2400" dirty="0" smtClean="0"/>
              <a:t> inspired by costumes of the Tang dynasty </a:t>
            </a:r>
            <a:endParaRPr lang="en-US" altLang="zh-CN" sz="2400" dirty="0" smtClean="0"/>
          </a:p>
          <a:p>
            <a:pPr>
              <a:buFont typeface="Arial" panose="020B0604020202020204" pitchFamily="34" charset="0"/>
              <a:buChar char="•"/>
            </a:pPr>
            <a:r>
              <a:rPr lang="en-US" altLang="zh-CN" sz="2400" dirty="0" smtClean="0"/>
              <a:t> enjoys worldwide popularity </a:t>
            </a:r>
            <a:endParaRPr lang="en-US" altLang="zh-CN" sz="2400" dirty="0"/>
          </a:p>
        </p:txBody>
      </p:sp>
      <p:pic>
        <p:nvPicPr>
          <p:cNvPr id="79874" name="Picture 2" descr="http://upload.northnews.cn/2014/1114/thumb_940__1415928009904.jpg"/>
          <p:cNvPicPr>
            <a:picLocks noChangeAspect="1" noChangeArrowheads="1"/>
          </p:cNvPicPr>
          <p:nvPr/>
        </p:nvPicPr>
        <p:blipFill>
          <a:blip r:embed="rId2"/>
          <a:srcRect/>
          <a:stretch>
            <a:fillRect/>
          </a:stretch>
        </p:blipFill>
        <p:spPr bwMode="auto">
          <a:xfrm>
            <a:off x="857224" y="2928938"/>
            <a:ext cx="7953368" cy="2471731"/>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slide(fromBottom)">
                                      <p:cBhvr>
                                        <p:cTn id="7" dur="500"/>
                                        <p:tgtEl>
                                          <p:spTgt spid="1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nodeType="clickEffect">
                                  <p:stCondLst>
                                    <p:cond delay="0"/>
                                  </p:stCondLst>
                                  <p:childTnLst>
                                    <p:set>
                                      <p:cBhvr>
                                        <p:cTn id="11" dur="1" fill="hold">
                                          <p:stCondLst>
                                            <p:cond delay="0"/>
                                          </p:stCondLst>
                                        </p:cTn>
                                        <p:tgtEl>
                                          <p:spTgt spid="13">
                                            <p:txEl>
                                              <p:pRg st="1" end="1"/>
                                            </p:txEl>
                                          </p:spTgt>
                                        </p:tgtEl>
                                        <p:attrNameLst>
                                          <p:attrName>style.visibility</p:attrName>
                                        </p:attrNameLst>
                                      </p:cBhvr>
                                      <p:to>
                                        <p:strVal val="visible"/>
                                      </p:to>
                                    </p:set>
                                    <p:animEffect transition="in" filter="slide(fromBottom)">
                                      <p:cBhvr>
                                        <p:cTn id="12" dur="500"/>
                                        <p:tgtEl>
                                          <p:spTgt spid="1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nodeType="clickEffect">
                                  <p:stCondLst>
                                    <p:cond delay="0"/>
                                  </p:stCondLst>
                                  <p:childTnLst>
                                    <p:set>
                                      <p:cBhvr>
                                        <p:cTn id="16" dur="1" fill="hold">
                                          <p:stCondLst>
                                            <p:cond delay="0"/>
                                          </p:stCondLst>
                                        </p:cTn>
                                        <p:tgtEl>
                                          <p:spTgt spid="13">
                                            <p:txEl>
                                              <p:pRg st="2" end="2"/>
                                            </p:txEl>
                                          </p:spTgt>
                                        </p:tgtEl>
                                        <p:attrNameLst>
                                          <p:attrName>style.visibility</p:attrName>
                                        </p:attrNameLst>
                                      </p:cBhvr>
                                      <p:to>
                                        <p:strVal val="visible"/>
                                      </p:to>
                                    </p:set>
                                    <p:animEffect transition="in" filter="slide(fromBottom)">
                                      <p:cBhvr>
                                        <p:cTn id="17" dur="500"/>
                                        <p:tgtEl>
                                          <p:spTgt spid="1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798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54" name="Picture 10" descr="http://s3.sinaimg.cn/middle/93927176gb289ab446292&amp;690"/>
          <p:cNvPicPr>
            <a:picLocks noChangeAspect="1" noChangeArrowheads="1"/>
          </p:cNvPicPr>
          <p:nvPr/>
        </p:nvPicPr>
        <p:blipFill>
          <a:blip r:embed="rId1">
            <a:duotone>
              <a:schemeClr val="accent5">
                <a:shade val="45000"/>
                <a:satMod val="135000"/>
              </a:schemeClr>
              <a:prstClr val="white"/>
            </a:duotone>
          </a:blip>
          <a:srcRect/>
          <a:stretch>
            <a:fillRect/>
          </a:stretch>
        </p:blipFill>
        <p:spPr bwMode="auto">
          <a:xfrm>
            <a:off x="142844" y="1000112"/>
            <a:ext cx="2000264" cy="1928826"/>
          </a:xfrm>
          <a:prstGeom prst="rect">
            <a:avLst/>
          </a:prstGeom>
          <a:noFill/>
        </p:spPr>
      </p:pic>
      <p:pic>
        <p:nvPicPr>
          <p:cNvPr id="31752" name="Picture 8" descr="人,人造物,建筑结构,历史,旅游目的地_138702676_Baisha village,  Lijiang, Yunnan Province, China_创意图片_Getty Images China"/>
          <p:cNvPicPr>
            <a:picLocks noChangeAspect="1" noChangeArrowheads="1"/>
          </p:cNvPicPr>
          <p:nvPr/>
        </p:nvPicPr>
        <p:blipFill>
          <a:blip r:embed="rId2">
            <a:duotone>
              <a:schemeClr val="accent5">
                <a:shade val="45000"/>
                <a:satMod val="135000"/>
              </a:schemeClr>
              <a:prstClr val="white"/>
            </a:duotone>
          </a:blip>
          <a:srcRect/>
          <a:stretch>
            <a:fillRect/>
          </a:stretch>
        </p:blipFill>
        <p:spPr bwMode="auto">
          <a:xfrm>
            <a:off x="2285984" y="1000112"/>
            <a:ext cx="2071701" cy="1933567"/>
          </a:xfrm>
          <a:prstGeom prst="rect">
            <a:avLst/>
          </a:prstGeom>
          <a:noFill/>
        </p:spPr>
      </p:pic>
      <p:pic>
        <p:nvPicPr>
          <p:cNvPr id="31750" name="Picture 6" descr="节日,明亮,人,衣服,连衣裙_157718905_Chinese Miao Minority Woman Portrait_创意图片_Getty Images China"/>
          <p:cNvPicPr>
            <a:picLocks noChangeAspect="1" noChangeArrowheads="1"/>
          </p:cNvPicPr>
          <p:nvPr/>
        </p:nvPicPr>
        <p:blipFill>
          <a:blip r:embed="rId3"/>
          <a:srcRect/>
          <a:stretch>
            <a:fillRect/>
          </a:stretch>
        </p:blipFill>
        <p:spPr bwMode="auto">
          <a:xfrm>
            <a:off x="6643702" y="1000112"/>
            <a:ext cx="2071702" cy="1957388"/>
          </a:xfrm>
          <a:prstGeom prst="rect">
            <a:avLst/>
          </a:prstGeom>
          <a:noFill/>
        </p:spPr>
      </p:pic>
      <p:pic>
        <p:nvPicPr>
          <p:cNvPr id="31748" name="Picture 4" descr="连衣裙,衣服,旗袍,工艺品,中国文化_gic3260793_中式礼服工艺品_创意图片_Getty Images China"/>
          <p:cNvPicPr>
            <a:picLocks noChangeAspect="1" noChangeArrowheads="1"/>
          </p:cNvPicPr>
          <p:nvPr/>
        </p:nvPicPr>
        <p:blipFill>
          <a:blip r:embed="rId4">
            <a:duotone>
              <a:schemeClr val="accent5">
                <a:shade val="45000"/>
                <a:satMod val="135000"/>
              </a:schemeClr>
              <a:prstClr val="white"/>
            </a:duotone>
          </a:blip>
          <a:srcRect/>
          <a:stretch>
            <a:fillRect/>
          </a:stretch>
        </p:blipFill>
        <p:spPr bwMode="auto">
          <a:xfrm>
            <a:off x="4500562" y="1000112"/>
            <a:ext cx="2000264" cy="1905000"/>
          </a:xfrm>
          <a:prstGeom prst="rect">
            <a:avLst/>
          </a:prstGeom>
          <a:noFill/>
        </p:spPr>
      </p:pic>
      <p:sp>
        <p:nvSpPr>
          <p:cNvPr id="18434" name="灯片编号占位符 1"/>
          <p:cNvSpPr>
            <a:spLocks noGrp="1"/>
          </p:cNvSpPr>
          <p:nvPr>
            <p:ph type="sldNum" sz="quarter" idx="12"/>
          </p:nvPr>
        </p:nvSpPr>
        <p:spPr bwMode="auto">
          <a:noFill/>
          <a:ln>
            <a:miter lim="800000"/>
          </a:ln>
        </p:spPr>
        <p:txBody>
          <a:bodyPr/>
          <a:lstStyle/>
          <a:p>
            <a:fld id="{1F273719-64EF-4178-AB06-BEABDBFD1422}" type="slidenum">
              <a:rPr lang="zh-CN" altLang="en-US"/>
            </a:fld>
            <a:endParaRPr lang="zh-CN" altLang="en-US"/>
          </a:p>
        </p:txBody>
      </p:sp>
      <p:grpSp>
        <p:nvGrpSpPr>
          <p:cNvPr id="2" name="组合 4"/>
          <p:cNvGrpSpPr/>
          <p:nvPr/>
        </p:nvGrpSpPr>
        <p:grpSpPr bwMode="auto">
          <a:xfrm>
            <a:off x="0" y="2071682"/>
            <a:ext cx="2167157" cy="1949383"/>
            <a:chOff x="1107515" y="2546278"/>
            <a:chExt cx="1806011" cy="2877866"/>
          </a:xfrm>
        </p:grpSpPr>
        <p:sp>
          <p:nvSpPr>
            <p:cNvPr id="6" name="矩形 5"/>
            <p:cNvSpPr/>
            <p:nvPr/>
          </p:nvSpPr>
          <p:spPr>
            <a:xfrm>
              <a:off x="1188358" y="3938301"/>
              <a:ext cx="1725168" cy="18993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8" name="TextBox 7"/>
            <p:cNvSpPr txBox="1"/>
            <p:nvPr/>
          </p:nvSpPr>
          <p:spPr bwMode="auto">
            <a:xfrm>
              <a:off x="1769719" y="2546278"/>
              <a:ext cx="428962" cy="1473199"/>
            </a:xfrm>
            <a:prstGeom prst="rect">
              <a:avLst/>
            </a:prstGeom>
            <a:noFill/>
            <a:ln w="9525">
              <a:noFill/>
              <a:miter lim="800000"/>
            </a:ln>
            <a:effectLst/>
          </p:spPr>
          <p:txBody>
            <a:bodyPr wrap="square">
              <a:spAutoFit/>
            </a:bodyPr>
            <a:lstStyle/>
            <a:p>
              <a:pPr algn="ctr" defTabSz="878205" eaLnBrk="1" fontAlgn="auto" hangingPunct="1">
                <a:lnSpc>
                  <a:spcPct val="120000"/>
                </a:lnSpc>
                <a:spcBef>
                  <a:spcPts val="0"/>
                </a:spcBef>
                <a:spcAft>
                  <a:spcPts val="0"/>
                </a:spcAft>
                <a:defRPr/>
              </a:pPr>
              <a:r>
                <a:rPr lang="en-US" altLang="zh-CN" sz="5400" dirty="0">
                  <a:ln>
                    <a:solidFill>
                      <a:srgbClr val="1F497D"/>
                    </a:solidFill>
                  </a:ln>
                  <a:solidFill>
                    <a:prstClr val="white"/>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rPr>
                <a:t>1</a:t>
              </a:r>
              <a:endParaRPr lang="zh-CN" altLang="en-US" sz="5400" dirty="0">
                <a:ln>
                  <a:solidFill>
                    <a:srgbClr val="1F497D"/>
                  </a:solidFill>
                </a:ln>
                <a:solidFill>
                  <a:prstClr val="white"/>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endParaRPr>
            </a:p>
          </p:txBody>
        </p:sp>
        <p:sp>
          <p:nvSpPr>
            <p:cNvPr id="18465" name="TextBox 8"/>
            <p:cNvSpPr txBox="1">
              <a:spLocks noChangeArrowheads="1"/>
            </p:cNvSpPr>
            <p:nvPr/>
          </p:nvSpPr>
          <p:spPr bwMode="auto">
            <a:xfrm>
              <a:off x="1107515" y="4233696"/>
              <a:ext cx="1785996" cy="1190448"/>
            </a:xfrm>
            <a:prstGeom prst="rect">
              <a:avLst/>
            </a:prstGeom>
            <a:noFill/>
            <a:ln w="9525">
              <a:noFill/>
              <a:miter lim="800000"/>
            </a:ln>
          </p:spPr>
          <p:txBody>
            <a:bodyPr wrap="square">
              <a:spAutoFit/>
            </a:bodyPr>
            <a:lstStyle/>
            <a:p>
              <a:pPr algn="ctr" defTabSz="878205" eaLnBrk="1" hangingPunct="1">
                <a:lnSpc>
                  <a:spcPct val="120000"/>
                </a:lnSpc>
              </a:pPr>
              <a:r>
                <a:rPr lang="en-US" altLang="zh-CN" sz="2000" b="1" dirty="0" smtClean="0">
                  <a:solidFill>
                    <a:srgbClr val="7F7F7F"/>
                  </a:solidFill>
                  <a:latin typeface="+mj-lt"/>
                  <a:ea typeface="冬青黑体简体中文 W6"/>
                  <a:cs typeface="冬青黑体简体中文 W6"/>
                </a:rPr>
                <a:t>Development of Chinese Costume</a:t>
              </a:r>
              <a:endParaRPr lang="zh-CN" altLang="en-US" sz="2000" b="1" dirty="0">
                <a:solidFill>
                  <a:srgbClr val="7F7F7F"/>
                </a:solidFill>
                <a:latin typeface="+mj-lt"/>
                <a:ea typeface="冬青黑体简体中文 W6"/>
                <a:cs typeface="冬青黑体简体中文 W6"/>
              </a:endParaRPr>
            </a:p>
          </p:txBody>
        </p:sp>
      </p:grpSp>
      <p:grpSp>
        <p:nvGrpSpPr>
          <p:cNvPr id="3" name="组合 25"/>
          <p:cNvGrpSpPr/>
          <p:nvPr/>
        </p:nvGrpSpPr>
        <p:grpSpPr bwMode="auto">
          <a:xfrm>
            <a:off x="0" y="142856"/>
            <a:ext cx="9144000" cy="419100"/>
            <a:chOff x="0" y="133158"/>
            <a:chExt cx="9144000" cy="420086"/>
          </a:xfrm>
        </p:grpSpPr>
        <p:cxnSp>
          <p:nvCxnSpPr>
            <p:cNvPr id="27" name="直接连接符 26"/>
            <p:cNvCxnSpPr/>
            <p:nvPr/>
          </p:nvCxnSpPr>
          <p:spPr>
            <a:xfrm>
              <a:off x="4859338" y="343201"/>
              <a:ext cx="4284662"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pic>
          <p:nvPicPr>
            <p:cNvPr id="18448" name="Picture 5" descr="G:\360data\重要数据\桌面\东京国际朝日学院\素材\kiri-kiku0156498982.png"/>
            <p:cNvPicPr>
              <a:picLocks noChangeAspect="1" noChangeArrowheads="1"/>
            </p:cNvPicPr>
            <p:nvPr/>
          </p:nvPicPr>
          <p:blipFill>
            <a:blip r:embed="rId5"/>
            <a:srcRect/>
            <a:stretch>
              <a:fillRect/>
            </a:stretch>
          </p:blipFill>
          <p:spPr bwMode="auto">
            <a:xfrm>
              <a:off x="4361957" y="133158"/>
              <a:ext cx="420086" cy="420086"/>
            </a:xfrm>
            <a:prstGeom prst="rect">
              <a:avLst/>
            </a:prstGeom>
            <a:noFill/>
            <a:ln w="9525">
              <a:noFill/>
              <a:miter lim="800000"/>
              <a:headEnd/>
              <a:tailEnd/>
            </a:ln>
          </p:spPr>
        </p:pic>
        <p:cxnSp>
          <p:nvCxnSpPr>
            <p:cNvPr id="29" name="直接连接符 28"/>
            <p:cNvCxnSpPr/>
            <p:nvPr/>
          </p:nvCxnSpPr>
          <p:spPr>
            <a:xfrm>
              <a:off x="0" y="343201"/>
              <a:ext cx="4284663"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grpSp>
      <p:grpSp>
        <p:nvGrpSpPr>
          <p:cNvPr id="4" name="组合 4"/>
          <p:cNvGrpSpPr/>
          <p:nvPr/>
        </p:nvGrpSpPr>
        <p:grpSpPr bwMode="auto">
          <a:xfrm>
            <a:off x="2214546" y="2071682"/>
            <a:ext cx="2167157" cy="2318714"/>
            <a:chOff x="1107515" y="2546278"/>
            <a:chExt cx="1806011" cy="3423108"/>
          </a:xfrm>
        </p:grpSpPr>
        <p:sp>
          <p:nvSpPr>
            <p:cNvPr id="31" name="矩形 30"/>
            <p:cNvSpPr/>
            <p:nvPr/>
          </p:nvSpPr>
          <p:spPr>
            <a:xfrm>
              <a:off x="1188358" y="3938301"/>
              <a:ext cx="1725168" cy="18993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32" name="TextBox 31"/>
            <p:cNvSpPr txBox="1"/>
            <p:nvPr/>
          </p:nvSpPr>
          <p:spPr bwMode="auto">
            <a:xfrm>
              <a:off x="1769719" y="2546278"/>
              <a:ext cx="428962" cy="1473199"/>
            </a:xfrm>
            <a:prstGeom prst="rect">
              <a:avLst/>
            </a:prstGeom>
            <a:noFill/>
            <a:ln w="9525">
              <a:noFill/>
              <a:miter lim="800000"/>
            </a:ln>
            <a:effectLst/>
          </p:spPr>
          <p:txBody>
            <a:bodyPr wrap="square">
              <a:spAutoFit/>
            </a:bodyPr>
            <a:lstStyle/>
            <a:p>
              <a:pPr algn="ctr" defTabSz="878205" eaLnBrk="1" fontAlgn="auto" hangingPunct="1">
                <a:lnSpc>
                  <a:spcPct val="120000"/>
                </a:lnSpc>
                <a:spcBef>
                  <a:spcPts val="0"/>
                </a:spcBef>
                <a:spcAft>
                  <a:spcPts val="0"/>
                </a:spcAft>
                <a:defRPr/>
              </a:pPr>
              <a:r>
                <a:rPr lang="en-US" altLang="zh-CN" sz="5400" dirty="0" smtClean="0">
                  <a:ln>
                    <a:solidFill>
                      <a:srgbClr val="1F497D"/>
                    </a:solidFill>
                  </a:ln>
                  <a:solidFill>
                    <a:prstClr val="white"/>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rPr>
                <a:t>2</a:t>
              </a:r>
              <a:endParaRPr lang="zh-CN" altLang="en-US" sz="5400" dirty="0">
                <a:ln>
                  <a:solidFill>
                    <a:srgbClr val="1F497D"/>
                  </a:solidFill>
                </a:ln>
                <a:solidFill>
                  <a:prstClr val="white"/>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endParaRPr>
            </a:p>
          </p:txBody>
        </p:sp>
        <p:sp>
          <p:nvSpPr>
            <p:cNvPr id="33" name="TextBox 8"/>
            <p:cNvSpPr txBox="1">
              <a:spLocks noChangeArrowheads="1"/>
            </p:cNvSpPr>
            <p:nvPr/>
          </p:nvSpPr>
          <p:spPr bwMode="auto">
            <a:xfrm>
              <a:off x="1107515" y="4233696"/>
              <a:ext cx="1785996" cy="1735690"/>
            </a:xfrm>
            <a:prstGeom prst="rect">
              <a:avLst/>
            </a:prstGeom>
            <a:noFill/>
            <a:ln w="9525">
              <a:noFill/>
              <a:miter lim="800000"/>
            </a:ln>
          </p:spPr>
          <p:txBody>
            <a:bodyPr wrap="square">
              <a:spAutoFit/>
            </a:bodyPr>
            <a:lstStyle/>
            <a:p>
              <a:pPr algn="ctr" defTabSz="878205" eaLnBrk="1" hangingPunct="1">
                <a:lnSpc>
                  <a:spcPct val="120000"/>
                </a:lnSpc>
              </a:pPr>
              <a:r>
                <a:rPr lang="en-US" altLang="zh-CN" sz="2000" b="1" dirty="0" smtClean="0">
                  <a:solidFill>
                    <a:srgbClr val="7F7F7F"/>
                  </a:solidFill>
                  <a:latin typeface="+mj-lt"/>
                  <a:ea typeface="冬青黑体简体中文 W6"/>
                  <a:cs typeface="冬青黑体简体中文 W6"/>
                </a:rPr>
                <a:t>Distinct Features of Chinese Costume </a:t>
              </a:r>
              <a:endParaRPr lang="zh-CN" altLang="en-US" sz="2000" b="1" dirty="0">
                <a:solidFill>
                  <a:srgbClr val="7F7F7F"/>
                </a:solidFill>
                <a:latin typeface="+mj-lt"/>
                <a:ea typeface="冬青黑体简体中文 W6"/>
                <a:cs typeface="冬青黑体简体中文 W6"/>
              </a:endParaRPr>
            </a:p>
          </p:txBody>
        </p:sp>
      </p:grpSp>
      <p:grpSp>
        <p:nvGrpSpPr>
          <p:cNvPr id="5" name="组合 4"/>
          <p:cNvGrpSpPr/>
          <p:nvPr/>
        </p:nvGrpSpPr>
        <p:grpSpPr bwMode="auto">
          <a:xfrm>
            <a:off x="4357686" y="2071682"/>
            <a:ext cx="2167157" cy="1949383"/>
            <a:chOff x="1107515" y="2546278"/>
            <a:chExt cx="1806011" cy="2877866"/>
          </a:xfrm>
        </p:grpSpPr>
        <p:sp>
          <p:nvSpPr>
            <p:cNvPr id="42" name="矩形 41"/>
            <p:cNvSpPr/>
            <p:nvPr/>
          </p:nvSpPr>
          <p:spPr>
            <a:xfrm>
              <a:off x="1188358" y="3938301"/>
              <a:ext cx="1725168" cy="18993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43" name="TextBox 42"/>
            <p:cNvSpPr txBox="1"/>
            <p:nvPr/>
          </p:nvSpPr>
          <p:spPr bwMode="auto">
            <a:xfrm>
              <a:off x="1769719" y="2546278"/>
              <a:ext cx="428962" cy="1473199"/>
            </a:xfrm>
            <a:prstGeom prst="rect">
              <a:avLst/>
            </a:prstGeom>
            <a:noFill/>
            <a:ln w="9525">
              <a:noFill/>
              <a:miter lim="800000"/>
            </a:ln>
            <a:effectLst/>
          </p:spPr>
          <p:txBody>
            <a:bodyPr wrap="square">
              <a:spAutoFit/>
            </a:bodyPr>
            <a:lstStyle/>
            <a:p>
              <a:pPr algn="ctr" defTabSz="878205" eaLnBrk="1" fontAlgn="auto" hangingPunct="1">
                <a:lnSpc>
                  <a:spcPct val="120000"/>
                </a:lnSpc>
                <a:spcBef>
                  <a:spcPts val="0"/>
                </a:spcBef>
                <a:spcAft>
                  <a:spcPts val="0"/>
                </a:spcAft>
                <a:defRPr/>
              </a:pPr>
              <a:r>
                <a:rPr lang="en-US" altLang="zh-CN" sz="5400" dirty="0" smtClean="0">
                  <a:ln>
                    <a:solidFill>
                      <a:srgbClr val="1F497D"/>
                    </a:solidFill>
                  </a:ln>
                  <a:solidFill>
                    <a:prstClr val="white"/>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rPr>
                <a:t>3</a:t>
              </a:r>
              <a:endParaRPr lang="zh-CN" altLang="en-US" sz="5400" dirty="0">
                <a:ln>
                  <a:solidFill>
                    <a:srgbClr val="1F497D"/>
                  </a:solidFill>
                </a:ln>
                <a:solidFill>
                  <a:prstClr val="white"/>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endParaRPr>
            </a:p>
          </p:txBody>
        </p:sp>
        <p:sp>
          <p:nvSpPr>
            <p:cNvPr id="44" name="TextBox 8"/>
            <p:cNvSpPr txBox="1">
              <a:spLocks noChangeArrowheads="1"/>
            </p:cNvSpPr>
            <p:nvPr/>
          </p:nvSpPr>
          <p:spPr bwMode="auto">
            <a:xfrm>
              <a:off x="1107515" y="4233696"/>
              <a:ext cx="1785996" cy="1190448"/>
            </a:xfrm>
            <a:prstGeom prst="rect">
              <a:avLst/>
            </a:prstGeom>
            <a:noFill/>
            <a:ln w="9525">
              <a:noFill/>
              <a:miter lim="800000"/>
            </a:ln>
          </p:spPr>
          <p:txBody>
            <a:bodyPr wrap="square">
              <a:spAutoFit/>
            </a:bodyPr>
            <a:lstStyle/>
            <a:p>
              <a:pPr algn="ctr" defTabSz="878205" eaLnBrk="1" hangingPunct="1">
                <a:lnSpc>
                  <a:spcPct val="120000"/>
                </a:lnSpc>
              </a:pPr>
              <a:r>
                <a:rPr lang="en-US" altLang="zh-CN" sz="2000" b="1" dirty="0" smtClean="0">
                  <a:solidFill>
                    <a:srgbClr val="7F7F7F"/>
                  </a:solidFill>
                  <a:latin typeface="+mj-lt"/>
                  <a:ea typeface="冬青黑体简体中文 W6"/>
                  <a:cs typeface="冬青黑体简体中文 W6"/>
                </a:rPr>
                <a:t>Typical Chinese Costumes</a:t>
              </a:r>
              <a:endParaRPr lang="zh-CN" altLang="en-US" sz="2000" b="1" dirty="0">
                <a:solidFill>
                  <a:srgbClr val="7F7F7F"/>
                </a:solidFill>
                <a:latin typeface="+mj-lt"/>
                <a:ea typeface="冬青黑体简体中文 W6"/>
                <a:cs typeface="冬青黑体简体中文 W6"/>
              </a:endParaRPr>
            </a:p>
          </p:txBody>
        </p:sp>
      </p:grpSp>
      <p:grpSp>
        <p:nvGrpSpPr>
          <p:cNvPr id="7" name="组合 4"/>
          <p:cNvGrpSpPr/>
          <p:nvPr/>
        </p:nvGrpSpPr>
        <p:grpSpPr bwMode="auto">
          <a:xfrm>
            <a:off x="6572264" y="2071682"/>
            <a:ext cx="2167157" cy="2318714"/>
            <a:chOff x="1107515" y="2546278"/>
            <a:chExt cx="1806011" cy="3423108"/>
          </a:xfrm>
        </p:grpSpPr>
        <p:sp>
          <p:nvSpPr>
            <p:cNvPr id="47" name="矩形 46"/>
            <p:cNvSpPr/>
            <p:nvPr/>
          </p:nvSpPr>
          <p:spPr>
            <a:xfrm>
              <a:off x="1188358" y="3938301"/>
              <a:ext cx="1725168" cy="18993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48" name="TextBox 47"/>
            <p:cNvSpPr txBox="1"/>
            <p:nvPr/>
          </p:nvSpPr>
          <p:spPr bwMode="auto">
            <a:xfrm>
              <a:off x="1769719" y="2546278"/>
              <a:ext cx="428962" cy="1473199"/>
            </a:xfrm>
            <a:prstGeom prst="rect">
              <a:avLst/>
            </a:prstGeom>
            <a:noFill/>
            <a:ln w="9525">
              <a:noFill/>
              <a:miter lim="800000"/>
            </a:ln>
            <a:effectLst/>
          </p:spPr>
          <p:txBody>
            <a:bodyPr wrap="square">
              <a:spAutoFit/>
            </a:bodyPr>
            <a:lstStyle/>
            <a:p>
              <a:pPr algn="ctr" defTabSz="878205" eaLnBrk="1" fontAlgn="auto" hangingPunct="1">
                <a:lnSpc>
                  <a:spcPct val="120000"/>
                </a:lnSpc>
                <a:spcBef>
                  <a:spcPts val="0"/>
                </a:spcBef>
                <a:spcAft>
                  <a:spcPts val="0"/>
                </a:spcAft>
                <a:defRPr/>
              </a:pPr>
              <a:r>
                <a:rPr lang="en-US" altLang="zh-CN" sz="5400" dirty="0" smtClean="0">
                  <a:ln>
                    <a:solidFill>
                      <a:srgbClr val="1F497D"/>
                    </a:solidFill>
                  </a:ln>
                  <a:solidFill>
                    <a:prstClr val="white"/>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rPr>
                <a:t>4</a:t>
              </a:r>
              <a:endParaRPr lang="zh-CN" altLang="en-US" sz="5400" dirty="0">
                <a:ln>
                  <a:solidFill>
                    <a:srgbClr val="1F497D"/>
                  </a:solidFill>
                </a:ln>
                <a:solidFill>
                  <a:prstClr val="white"/>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endParaRPr>
            </a:p>
          </p:txBody>
        </p:sp>
        <p:sp>
          <p:nvSpPr>
            <p:cNvPr id="49" name="TextBox 8"/>
            <p:cNvSpPr txBox="1">
              <a:spLocks noChangeArrowheads="1"/>
            </p:cNvSpPr>
            <p:nvPr/>
          </p:nvSpPr>
          <p:spPr bwMode="auto">
            <a:xfrm>
              <a:off x="1107515" y="4233696"/>
              <a:ext cx="1785996" cy="1735690"/>
            </a:xfrm>
            <a:prstGeom prst="rect">
              <a:avLst/>
            </a:prstGeom>
            <a:noFill/>
            <a:ln w="9525">
              <a:noFill/>
              <a:miter lim="800000"/>
            </a:ln>
          </p:spPr>
          <p:txBody>
            <a:bodyPr wrap="square">
              <a:spAutoFit/>
            </a:bodyPr>
            <a:lstStyle/>
            <a:p>
              <a:pPr algn="ctr" defTabSz="878205" eaLnBrk="1" hangingPunct="1">
                <a:lnSpc>
                  <a:spcPct val="120000"/>
                </a:lnSpc>
              </a:pPr>
              <a:r>
                <a:rPr lang="en-US" altLang="zh-CN" sz="2000" b="1" dirty="0" smtClean="0">
                  <a:solidFill>
                    <a:srgbClr val="A71F13"/>
                  </a:solidFill>
                  <a:latin typeface="+mj-lt"/>
                  <a:ea typeface="冬青黑体简体中文 W6"/>
                  <a:cs typeface="冬青黑体简体中文 W6"/>
                </a:rPr>
                <a:t>Costumes of Chinese Ethnic Minorities</a:t>
              </a:r>
              <a:endParaRPr lang="zh-CN" altLang="en-US" sz="2000" b="1" dirty="0">
                <a:solidFill>
                  <a:srgbClr val="A71F13"/>
                </a:solidFill>
                <a:latin typeface="+mj-lt"/>
                <a:ea typeface="冬青黑体简体中文 W6"/>
                <a:cs typeface="冬青黑体简体中文 W6"/>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1754"/>
                                        </p:tgtEl>
                                        <p:attrNameLst>
                                          <p:attrName>style.visibility</p:attrName>
                                        </p:attrNameLst>
                                      </p:cBhvr>
                                      <p:to>
                                        <p:strVal val="visible"/>
                                      </p:to>
                                    </p:set>
                                    <p:anim calcmode="lin" valueType="num">
                                      <p:cBhvr additive="base">
                                        <p:cTn id="7" dur="500" fill="hold"/>
                                        <p:tgtEl>
                                          <p:spTgt spid="31754"/>
                                        </p:tgtEl>
                                        <p:attrNameLst>
                                          <p:attrName>ppt_x</p:attrName>
                                        </p:attrNameLst>
                                      </p:cBhvr>
                                      <p:tavLst>
                                        <p:tav tm="0">
                                          <p:val>
                                            <p:strVal val="#ppt_x"/>
                                          </p:val>
                                        </p:tav>
                                        <p:tav tm="100000">
                                          <p:val>
                                            <p:strVal val="#ppt_x"/>
                                          </p:val>
                                        </p:tav>
                                      </p:tavLst>
                                    </p:anim>
                                    <p:anim calcmode="lin" valueType="num">
                                      <p:cBhvr additive="base">
                                        <p:cTn id="8" dur="500" fill="hold"/>
                                        <p:tgtEl>
                                          <p:spTgt spid="3175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1748"/>
                                        </p:tgtEl>
                                        <p:attrNameLst>
                                          <p:attrName>style.visibility</p:attrName>
                                        </p:attrNameLst>
                                      </p:cBhvr>
                                      <p:to>
                                        <p:strVal val="visible"/>
                                      </p:to>
                                    </p:set>
                                    <p:anim calcmode="lin" valueType="num">
                                      <p:cBhvr additive="base">
                                        <p:cTn id="15" dur="500" fill="hold"/>
                                        <p:tgtEl>
                                          <p:spTgt spid="31748"/>
                                        </p:tgtEl>
                                        <p:attrNameLst>
                                          <p:attrName>ppt_x</p:attrName>
                                        </p:attrNameLst>
                                      </p:cBhvr>
                                      <p:tavLst>
                                        <p:tav tm="0">
                                          <p:val>
                                            <p:strVal val="#ppt_x"/>
                                          </p:val>
                                        </p:tav>
                                        <p:tav tm="100000">
                                          <p:val>
                                            <p:strVal val="#ppt_x"/>
                                          </p:val>
                                        </p:tav>
                                      </p:tavLst>
                                    </p:anim>
                                    <p:anim calcmode="lin" valueType="num">
                                      <p:cBhvr additive="base">
                                        <p:cTn id="16" dur="500" fill="hold"/>
                                        <p:tgtEl>
                                          <p:spTgt spid="31748"/>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par>
                                <p:cTn id="21" presetID="2" presetClass="entr" presetSubtype="1" fill="hold" nodeType="withEffect">
                                  <p:stCondLst>
                                    <p:cond delay="0"/>
                                  </p:stCondLst>
                                  <p:childTnLst>
                                    <p:set>
                                      <p:cBhvr>
                                        <p:cTn id="22" dur="1" fill="hold">
                                          <p:stCondLst>
                                            <p:cond delay="0"/>
                                          </p:stCondLst>
                                        </p:cTn>
                                        <p:tgtEl>
                                          <p:spTgt spid="31752"/>
                                        </p:tgtEl>
                                        <p:attrNameLst>
                                          <p:attrName>style.visibility</p:attrName>
                                        </p:attrNameLst>
                                      </p:cBhvr>
                                      <p:to>
                                        <p:strVal val="visible"/>
                                      </p:to>
                                    </p:set>
                                    <p:anim calcmode="lin" valueType="num">
                                      <p:cBhvr additive="base">
                                        <p:cTn id="23" dur="500" fill="hold"/>
                                        <p:tgtEl>
                                          <p:spTgt spid="31752"/>
                                        </p:tgtEl>
                                        <p:attrNameLst>
                                          <p:attrName>ppt_x</p:attrName>
                                        </p:attrNameLst>
                                      </p:cBhvr>
                                      <p:tavLst>
                                        <p:tav tm="0">
                                          <p:val>
                                            <p:strVal val="#ppt_x"/>
                                          </p:val>
                                        </p:tav>
                                        <p:tav tm="100000">
                                          <p:val>
                                            <p:strVal val="#ppt_x"/>
                                          </p:val>
                                        </p:tav>
                                      </p:tavLst>
                                    </p:anim>
                                    <p:anim calcmode="lin" valueType="num">
                                      <p:cBhvr additive="base">
                                        <p:cTn id="24" dur="500" fill="hold"/>
                                        <p:tgtEl>
                                          <p:spTgt spid="31752"/>
                                        </p:tgtEl>
                                        <p:attrNameLst>
                                          <p:attrName>ppt_y</p:attrName>
                                        </p:attrNameLst>
                                      </p:cBhvr>
                                      <p:tavLst>
                                        <p:tav tm="0">
                                          <p:val>
                                            <p:strVal val="0-#ppt_h/2"/>
                                          </p:val>
                                        </p:tav>
                                        <p:tav tm="100000">
                                          <p:val>
                                            <p:strVal val="#ppt_y"/>
                                          </p:val>
                                        </p:tav>
                                      </p:tavLst>
                                    </p:anim>
                                  </p:childTnLst>
                                </p:cTn>
                              </p:par>
                              <p:par>
                                <p:cTn id="25" presetID="2" presetClass="entr" presetSubtype="1" fill="hold" nodeType="withEffect">
                                  <p:stCondLst>
                                    <p:cond delay="0"/>
                                  </p:stCondLst>
                                  <p:childTnLst>
                                    <p:set>
                                      <p:cBhvr>
                                        <p:cTn id="26" dur="1" fill="hold">
                                          <p:stCondLst>
                                            <p:cond delay="0"/>
                                          </p:stCondLst>
                                        </p:cTn>
                                        <p:tgtEl>
                                          <p:spTgt spid="4"/>
                                        </p:tgtEl>
                                        <p:attrNameLst>
                                          <p:attrName>style.visibility</p:attrName>
                                        </p:attrNameLst>
                                      </p:cBhvr>
                                      <p:to>
                                        <p:strVal val="visible"/>
                                      </p:to>
                                    </p:set>
                                    <p:anim calcmode="lin" valueType="num">
                                      <p:cBhvr additive="base">
                                        <p:cTn id="27" dur="500" fill="hold"/>
                                        <p:tgtEl>
                                          <p:spTgt spid="4"/>
                                        </p:tgtEl>
                                        <p:attrNameLst>
                                          <p:attrName>ppt_x</p:attrName>
                                        </p:attrNameLst>
                                      </p:cBhvr>
                                      <p:tavLst>
                                        <p:tav tm="0">
                                          <p:val>
                                            <p:strVal val="#ppt_x"/>
                                          </p:val>
                                        </p:tav>
                                        <p:tav tm="100000">
                                          <p:val>
                                            <p:strVal val="#ppt_x"/>
                                          </p:val>
                                        </p:tav>
                                      </p:tavLst>
                                    </p:anim>
                                    <p:anim calcmode="lin" valueType="num">
                                      <p:cBhvr additive="base">
                                        <p:cTn id="28" dur="500" fill="hold"/>
                                        <p:tgtEl>
                                          <p:spTgt spid="4"/>
                                        </p:tgtEl>
                                        <p:attrNameLst>
                                          <p:attrName>ppt_y</p:attrName>
                                        </p:attrNameLst>
                                      </p:cBhvr>
                                      <p:tavLst>
                                        <p:tav tm="0">
                                          <p:val>
                                            <p:strVal val="0-#ppt_h/2"/>
                                          </p:val>
                                        </p:tav>
                                        <p:tav tm="100000">
                                          <p:val>
                                            <p:strVal val="#ppt_y"/>
                                          </p:val>
                                        </p:tav>
                                      </p:tavLst>
                                    </p:anim>
                                  </p:childTnLst>
                                </p:cTn>
                              </p:par>
                              <p:par>
                                <p:cTn id="29" presetID="2" presetClass="entr" presetSubtype="1" fill="hold" nodeType="withEffect">
                                  <p:stCondLst>
                                    <p:cond delay="0"/>
                                  </p:stCondLst>
                                  <p:childTnLst>
                                    <p:set>
                                      <p:cBhvr>
                                        <p:cTn id="30" dur="1" fill="hold">
                                          <p:stCondLst>
                                            <p:cond delay="0"/>
                                          </p:stCondLst>
                                        </p:cTn>
                                        <p:tgtEl>
                                          <p:spTgt spid="31750"/>
                                        </p:tgtEl>
                                        <p:attrNameLst>
                                          <p:attrName>style.visibility</p:attrName>
                                        </p:attrNameLst>
                                      </p:cBhvr>
                                      <p:to>
                                        <p:strVal val="visible"/>
                                      </p:to>
                                    </p:set>
                                    <p:anim calcmode="lin" valueType="num">
                                      <p:cBhvr additive="base">
                                        <p:cTn id="31" dur="500" fill="hold"/>
                                        <p:tgtEl>
                                          <p:spTgt spid="31750"/>
                                        </p:tgtEl>
                                        <p:attrNameLst>
                                          <p:attrName>ppt_x</p:attrName>
                                        </p:attrNameLst>
                                      </p:cBhvr>
                                      <p:tavLst>
                                        <p:tav tm="0">
                                          <p:val>
                                            <p:strVal val="#ppt_x"/>
                                          </p:val>
                                        </p:tav>
                                        <p:tav tm="100000">
                                          <p:val>
                                            <p:strVal val="#ppt_x"/>
                                          </p:val>
                                        </p:tav>
                                      </p:tavLst>
                                    </p:anim>
                                    <p:anim calcmode="lin" valueType="num">
                                      <p:cBhvr additive="base">
                                        <p:cTn id="32" dur="500" fill="hold"/>
                                        <p:tgtEl>
                                          <p:spTgt spid="31750"/>
                                        </p:tgtEl>
                                        <p:attrNameLst>
                                          <p:attrName>ppt_y</p:attrName>
                                        </p:attrNameLst>
                                      </p:cBhvr>
                                      <p:tavLst>
                                        <p:tav tm="0">
                                          <p:val>
                                            <p:strVal val="0-#ppt_h/2"/>
                                          </p:val>
                                        </p:tav>
                                        <p:tav tm="100000">
                                          <p:val>
                                            <p:strVal val="#ppt_y"/>
                                          </p:val>
                                        </p:tav>
                                      </p:tavLst>
                                    </p:anim>
                                  </p:childTnLst>
                                </p:cTn>
                              </p:par>
                              <p:par>
                                <p:cTn id="33" presetID="2" presetClass="entr" presetSubtype="1" fill="hold" nodeType="withEffect">
                                  <p:stCondLst>
                                    <p:cond delay="0"/>
                                  </p:stCondLst>
                                  <p:childTnLst>
                                    <p:set>
                                      <p:cBhvr>
                                        <p:cTn id="34" dur="1" fill="hold">
                                          <p:stCondLst>
                                            <p:cond delay="0"/>
                                          </p:stCondLst>
                                        </p:cTn>
                                        <p:tgtEl>
                                          <p:spTgt spid="7"/>
                                        </p:tgtEl>
                                        <p:attrNameLst>
                                          <p:attrName>style.visibility</p:attrName>
                                        </p:attrNameLst>
                                      </p:cBhvr>
                                      <p:to>
                                        <p:strVal val="visible"/>
                                      </p:to>
                                    </p:set>
                                    <p:anim calcmode="lin" valueType="num">
                                      <p:cBhvr additive="base">
                                        <p:cTn id="35" dur="500" fill="hold"/>
                                        <p:tgtEl>
                                          <p:spTgt spid="7"/>
                                        </p:tgtEl>
                                        <p:attrNameLst>
                                          <p:attrName>ppt_x</p:attrName>
                                        </p:attrNameLst>
                                      </p:cBhvr>
                                      <p:tavLst>
                                        <p:tav tm="0">
                                          <p:val>
                                            <p:strVal val="#ppt_x"/>
                                          </p:val>
                                        </p:tav>
                                        <p:tav tm="100000">
                                          <p:val>
                                            <p:strVal val="#ppt_x"/>
                                          </p:val>
                                        </p:tav>
                                      </p:tavLst>
                                    </p:anim>
                                    <p:anim calcmode="lin" valueType="num">
                                      <p:cBhvr additive="base">
                                        <p:cTn id="36" dur="500" fill="hold"/>
                                        <p:tgtEl>
                                          <p:spTgt spid="7"/>
                                        </p:tgtEl>
                                        <p:attrNameLst>
                                          <p:attrName>ppt_y</p:attrName>
                                        </p:attrNameLst>
                                      </p:cBhvr>
                                      <p:tavLst>
                                        <p:tav tm="0">
                                          <p:val>
                                            <p:strVal val="0-#ppt_h/2"/>
                                          </p:val>
                                        </p:tav>
                                        <p:tav tm="100000">
                                          <p:val>
                                            <p:strVal val="#ppt_y"/>
                                          </p:val>
                                        </p:tav>
                                      </p:tavLst>
                                    </p:anim>
                                  </p:childTnLst>
                                </p:cTn>
                              </p:par>
                            </p:childTnLst>
                          </p:cTn>
                        </p:par>
                        <p:par>
                          <p:cTn id="37" fill="hold">
                            <p:stCondLst>
                              <p:cond delay="500"/>
                            </p:stCondLst>
                            <p:childTnLst>
                              <p:par>
                                <p:cTn id="38" presetID="26" presetClass="emph" presetSubtype="0" fill="hold" nodeType="afterEffect">
                                  <p:stCondLst>
                                    <p:cond delay="0"/>
                                  </p:stCondLst>
                                  <p:childTnLst>
                                    <p:animEffect transition="out" filter="fade">
                                      <p:cBhvr>
                                        <p:cTn id="39" dur="500" tmFilter="0, 0; .2, .5; .8, .5; 1, 0"/>
                                        <p:tgtEl>
                                          <p:spTgt spid="7"/>
                                        </p:tgtEl>
                                      </p:cBhvr>
                                    </p:animEffect>
                                    <p:animScale>
                                      <p:cBhvr>
                                        <p:cTn id="40" dur="250" autoRev="1" fill="hold"/>
                                        <p:tgtEl>
                                          <p:spTgt spid="7"/>
                                        </p:tgtEl>
                                      </p:cBhvr>
                                      <p:by x="105000" y="105000"/>
                                    </p:animScale>
                                  </p:childTnLst>
                                </p:cTn>
                              </p:par>
                              <p:par>
                                <p:cTn id="41" presetID="26" presetClass="emph" presetSubtype="0" fill="hold" nodeType="withEffect">
                                  <p:stCondLst>
                                    <p:cond delay="0"/>
                                  </p:stCondLst>
                                  <p:childTnLst>
                                    <p:animEffect transition="out" filter="fade">
                                      <p:cBhvr>
                                        <p:cTn id="42" dur="500" tmFilter="0, 0; .2, .5; .8, .5; 1, 0"/>
                                        <p:tgtEl>
                                          <p:spTgt spid="31750"/>
                                        </p:tgtEl>
                                      </p:cBhvr>
                                    </p:animEffect>
                                    <p:animScale>
                                      <p:cBhvr>
                                        <p:cTn id="43" dur="250" autoRev="1" fill="hold"/>
                                        <p:tgtEl>
                                          <p:spTgt spid="3175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灯片编号占位符 1"/>
          <p:cNvSpPr>
            <a:spLocks noGrp="1"/>
          </p:cNvSpPr>
          <p:nvPr>
            <p:ph type="sldNum" sz="quarter" idx="12"/>
          </p:nvPr>
        </p:nvSpPr>
        <p:spPr bwMode="auto">
          <a:noFill/>
          <a:ln>
            <a:miter lim="800000"/>
          </a:ln>
        </p:spPr>
        <p:txBody>
          <a:bodyPr/>
          <a:lstStyle/>
          <a:p>
            <a:fld id="{AE6F6D0D-4381-4EB1-9191-FA7DE86B0BF3}" type="slidenum">
              <a:rPr lang="zh-CN" altLang="en-US"/>
            </a:fld>
            <a:endParaRPr lang="zh-CN" altLang="en-US"/>
          </a:p>
        </p:txBody>
      </p:sp>
      <p:grpSp>
        <p:nvGrpSpPr>
          <p:cNvPr id="2" name="组合 3"/>
          <p:cNvGrpSpPr/>
          <p:nvPr/>
        </p:nvGrpSpPr>
        <p:grpSpPr bwMode="auto">
          <a:xfrm>
            <a:off x="0" y="579233"/>
            <a:ext cx="9144000" cy="420086"/>
            <a:chOff x="0" y="133158"/>
            <a:chExt cx="9144000" cy="420086"/>
          </a:xfrm>
        </p:grpSpPr>
        <p:cxnSp>
          <p:nvCxnSpPr>
            <p:cNvPr id="16" name="直接连接符 15"/>
            <p:cNvCxnSpPr/>
            <p:nvPr/>
          </p:nvCxnSpPr>
          <p:spPr>
            <a:xfrm>
              <a:off x="4859338" y="343994"/>
              <a:ext cx="4284662"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pic>
          <p:nvPicPr>
            <p:cNvPr id="17" name="Picture 5" descr="G:\360data\重要数据\桌面\东京国际朝日学院\素材\kiri-kiku0156498982.png"/>
            <p:cNvPicPr>
              <a:picLocks noChangeAspect="1" noChangeArrowheads="1"/>
            </p:cNvPicPr>
            <p:nvPr/>
          </p:nvPicPr>
          <p:blipFill>
            <a:blip r:embed="rId1"/>
            <a:srcRect/>
            <a:stretch>
              <a:fillRect/>
            </a:stretch>
          </p:blipFill>
          <p:spPr bwMode="auto">
            <a:xfrm>
              <a:off x="4361957" y="133158"/>
              <a:ext cx="420086" cy="420086"/>
            </a:xfrm>
            <a:prstGeom prst="rect">
              <a:avLst/>
            </a:prstGeom>
            <a:noFill/>
            <a:ln w="9525">
              <a:noFill/>
              <a:miter lim="800000"/>
              <a:headEnd/>
              <a:tailEnd/>
            </a:ln>
          </p:spPr>
        </p:pic>
        <p:cxnSp>
          <p:nvCxnSpPr>
            <p:cNvPr id="18" name="直接连接符 17"/>
            <p:cNvCxnSpPr/>
            <p:nvPr/>
          </p:nvCxnSpPr>
          <p:spPr>
            <a:xfrm>
              <a:off x="0" y="343994"/>
              <a:ext cx="4284663"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grpSp>
      <p:sp>
        <p:nvSpPr>
          <p:cNvPr id="12" name="TextBox 8"/>
          <p:cNvSpPr txBox="1">
            <a:spLocks noChangeArrowheads="1"/>
          </p:cNvSpPr>
          <p:nvPr/>
        </p:nvSpPr>
        <p:spPr bwMode="auto">
          <a:xfrm>
            <a:off x="428596" y="142856"/>
            <a:ext cx="7929588" cy="646331"/>
          </a:xfrm>
          <a:prstGeom prst="rect">
            <a:avLst/>
          </a:prstGeom>
          <a:noFill/>
          <a:ln w="9525">
            <a:noFill/>
            <a:miter lim="800000"/>
          </a:ln>
        </p:spPr>
        <p:txBody>
          <a:bodyPr wrap="square">
            <a:spAutoFit/>
          </a:bodyPr>
          <a:lstStyle/>
          <a:p>
            <a:pPr defTabSz="878205" eaLnBrk="1" hangingPunct="1">
              <a:lnSpc>
                <a:spcPct val="120000"/>
              </a:lnSpc>
            </a:pPr>
            <a:r>
              <a:rPr lang="en-US" altLang="zh-CN" sz="3000" dirty="0" smtClean="0">
                <a:solidFill>
                  <a:srgbClr val="772C03"/>
                </a:solidFill>
                <a:latin typeface="Aharoni" panose="02010803020104030203" pitchFamily="2" charset="-79"/>
                <a:ea typeface="经典繁毛楷" panose="02010609000101010101" pitchFamily="49" charset="-122"/>
                <a:cs typeface="Aharoni" panose="02010803020104030203" pitchFamily="2" charset="-79"/>
              </a:rPr>
              <a:t>Costumes of Chinese Ethnic Minorities</a:t>
            </a:r>
            <a:endParaRPr lang="en-US" altLang="zh-CN" sz="3000" dirty="0" smtClean="0">
              <a:solidFill>
                <a:srgbClr val="772C03"/>
              </a:solidFill>
              <a:latin typeface="Aharoni" panose="02010803020104030203" pitchFamily="2" charset="-79"/>
              <a:ea typeface="经典繁毛楷" panose="02010609000101010101" pitchFamily="49" charset="-122"/>
              <a:cs typeface="Aharoni" panose="02010803020104030203" pitchFamily="2" charset="-79"/>
            </a:endParaRPr>
          </a:p>
        </p:txBody>
      </p:sp>
      <p:sp>
        <p:nvSpPr>
          <p:cNvPr id="21" name="Rectangle 3"/>
          <p:cNvSpPr txBox="1">
            <a:spLocks noChangeArrowheads="1"/>
          </p:cNvSpPr>
          <p:nvPr/>
        </p:nvSpPr>
        <p:spPr>
          <a:xfrm>
            <a:off x="457200" y="1600200"/>
            <a:ext cx="5329246" cy="4525963"/>
          </a:xfrm>
          <a:prstGeom prst="rect">
            <a:avLst/>
          </a:prstGeom>
        </p:spPr>
        <p:txBody>
          <a:bodyPr/>
          <a:lstStyle/>
          <a:p>
            <a:pPr marL="363855" marR="0" lvl="0" indent="-363855" algn="l" defTabSz="971550" rtl="0" eaLnBrk="0" fontAlgn="base" latinLnBrk="0" hangingPunct="0">
              <a:lnSpc>
                <a:spcPct val="100000"/>
              </a:lnSpc>
              <a:spcBef>
                <a:spcPct val="20000"/>
              </a:spcBef>
              <a:spcAft>
                <a:spcPct val="0"/>
              </a:spcAft>
              <a:buClrTx/>
              <a:buSzTx/>
              <a:buFont typeface="Arial" panose="020B0604020202020204" pitchFamily="34" charset="0"/>
              <a:buChar char="•"/>
              <a:defRPr/>
            </a:pPr>
            <a:endParaRPr kumimoji="0" lang="en-US" altLang="zh-CN" sz="2400" i="0" u="none" strike="noStrike" kern="1200" cap="none" spc="0" normalizeH="0" baseline="0" noProof="0" dirty="0">
              <a:ln>
                <a:noFill/>
              </a:ln>
              <a:solidFill>
                <a:schemeClr val="tx1"/>
              </a:solidFill>
              <a:effectLst/>
              <a:uLnTx/>
              <a:uFillTx/>
              <a:ea typeface="+mn-ea"/>
            </a:endParaRPr>
          </a:p>
        </p:txBody>
      </p:sp>
      <p:sp>
        <p:nvSpPr>
          <p:cNvPr id="20" name="TextBox 19"/>
          <p:cNvSpPr txBox="1"/>
          <p:nvPr/>
        </p:nvSpPr>
        <p:spPr bwMode="auto">
          <a:xfrm>
            <a:off x="0" y="3857632"/>
            <a:ext cx="2214578" cy="437043"/>
          </a:xfrm>
          <a:prstGeom prst="rect">
            <a:avLst/>
          </a:prstGeom>
          <a:noFill/>
          <a:ln w="9525">
            <a:noFill/>
            <a:miter lim="800000"/>
          </a:ln>
          <a:effectLst/>
        </p:spPr>
        <p:txBody>
          <a:bodyPr wrap="square" rtlCol="0">
            <a:spAutoFit/>
          </a:bodyPr>
          <a:lstStyle/>
          <a:p>
            <a:pPr defTabSz="878205">
              <a:lnSpc>
                <a:spcPct val="120000"/>
              </a:lnSpc>
            </a:pPr>
            <a:r>
              <a:rPr lang="en-US" altLang="zh-CN" sz="2000" dirty="0" smtClean="0">
                <a:latin typeface="+mn-lt"/>
                <a:ea typeface="微软雅黑" panose="020B0503020204020204" pitchFamily="34" charset="-122"/>
                <a:cs typeface="Arial" panose="020B0604020202020204" pitchFamily="34" charset="0"/>
              </a:rPr>
              <a:t>Tibetan Robe</a:t>
            </a:r>
            <a:endParaRPr lang="zh-CN" altLang="en-US" sz="2000" dirty="0">
              <a:latin typeface="+mn-lt"/>
              <a:ea typeface="微软雅黑" panose="020B0503020204020204" pitchFamily="34" charset="-122"/>
              <a:cs typeface="Arial" panose="020B0604020202020204" pitchFamily="34" charset="0"/>
            </a:endParaRPr>
          </a:p>
        </p:txBody>
      </p:sp>
      <p:sp>
        <p:nvSpPr>
          <p:cNvPr id="22" name="TextBox 21"/>
          <p:cNvSpPr txBox="1"/>
          <p:nvPr/>
        </p:nvSpPr>
        <p:spPr bwMode="auto">
          <a:xfrm>
            <a:off x="1857356" y="3786194"/>
            <a:ext cx="2143140" cy="806375"/>
          </a:xfrm>
          <a:prstGeom prst="rect">
            <a:avLst/>
          </a:prstGeom>
          <a:noFill/>
          <a:ln w="9525">
            <a:noFill/>
            <a:miter lim="800000"/>
          </a:ln>
          <a:effectLst/>
        </p:spPr>
        <p:txBody>
          <a:bodyPr wrap="square" rtlCol="0">
            <a:spAutoFit/>
          </a:bodyPr>
          <a:lstStyle/>
          <a:p>
            <a:pPr defTabSz="878205">
              <a:lnSpc>
                <a:spcPct val="120000"/>
              </a:lnSpc>
            </a:pPr>
            <a:r>
              <a:rPr lang="en-US" altLang="zh-CN" sz="2000" dirty="0" smtClean="0">
                <a:latin typeface="+mn-lt"/>
                <a:ea typeface="微软雅黑" panose="020B0503020204020204" pitchFamily="34" charset="-122"/>
                <a:cs typeface="Arial" panose="020B0604020202020204" pitchFamily="34" charset="0"/>
              </a:rPr>
              <a:t>Miao-style Silver Jewelry</a:t>
            </a:r>
            <a:endParaRPr lang="zh-CN" altLang="en-US" sz="2000" dirty="0">
              <a:latin typeface="+mn-lt"/>
              <a:ea typeface="微软雅黑" panose="020B0503020204020204" pitchFamily="34" charset="-122"/>
              <a:cs typeface="Arial" panose="020B0604020202020204" pitchFamily="34" charset="0"/>
            </a:endParaRPr>
          </a:p>
        </p:txBody>
      </p:sp>
      <p:sp>
        <p:nvSpPr>
          <p:cNvPr id="23" name="TextBox 22"/>
          <p:cNvSpPr txBox="1"/>
          <p:nvPr/>
        </p:nvSpPr>
        <p:spPr bwMode="auto">
          <a:xfrm>
            <a:off x="3786182" y="3786194"/>
            <a:ext cx="1714512" cy="806375"/>
          </a:xfrm>
          <a:prstGeom prst="rect">
            <a:avLst/>
          </a:prstGeom>
          <a:noFill/>
          <a:ln w="9525">
            <a:noFill/>
            <a:miter lim="800000"/>
          </a:ln>
          <a:effectLst/>
        </p:spPr>
        <p:txBody>
          <a:bodyPr wrap="square" rtlCol="0">
            <a:spAutoFit/>
          </a:bodyPr>
          <a:lstStyle/>
          <a:p>
            <a:pPr defTabSz="878205">
              <a:lnSpc>
                <a:spcPct val="120000"/>
              </a:lnSpc>
            </a:pPr>
            <a:r>
              <a:rPr lang="en-US" altLang="zh-CN" sz="2000" dirty="0" smtClean="0">
                <a:latin typeface="+mn-lt"/>
                <a:ea typeface="微软雅黑" panose="020B0503020204020204" pitchFamily="34" charset="-122"/>
                <a:cs typeface="Arial" panose="020B0604020202020204" pitchFamily="34" charset="0"/>
              </a:rPr>
              <a:t>Clothes of </a:t>
            </a:r>
            <a:r>
              <a:rPr lang="en-US" altLang="zh-CN" sz="2000" dirty="0" err="1" smtClean="0">
                <a:latin typeface="+mn-lt"/>
                <a:ea typeface="微软雅黑" panose="020B0503020204020204" pitchFamily="34" charset="-122"/>
                <a:cs typeface="Arial" panose="020B0604020202020204" pitchFamily="34" charset="0"/>
              </a:rPr>
              <a:t>Bai</a:t>
            </a:r>
            <a:r>
              <a:rPr lang="en-US" altLang="zh-CN" sz="2000" dirty="0" smtClean="0">
                <a:latin typeface="+mn-lt"/>
                <a:ea typeface="微软雅黑" panose="020B0503020204020204" pitchFamily="34" charset="-122"/>
                <a:cs typeface="Arial" panose="020B0604020202020204" pitchFamily="34" charset="0"/>
              </a:rPr>
              <a:t> People</a:t>
            </a:r>
            <a:endParaRPr lang="zh-CN" altLang="en-US" sz="2000" dirty="0">
              <a:latin typeface="+mn-lt"/>
              <a:ea typeface="微软雅黑" panose="020B0503020204020204" pitchFamily="34" charset="-122"/>
              <a:cs typeface="Arial" panose="020B0604020202020204" pitchFamily="34" charset="0"/>
            </a:endParaRPr>
          </a:p>
        </p:txBody>
      </p:sp>
      <p:sp>
        <p:nvSpPr>
          <p:cNvPr id="80898" name="AutoShape 2" descr="http://img5.imgtn.bdimg.com/it/u=1730613211,520326040&amp;fm=21&amp;gp=0.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lstStyle/>
          <a:p>
            <a:endParaRPr lang="zh-CN" altLang="en-US"/>
          </a:p>
        </p:txBody>
      </p:sp>
      <p:sp>
        <p:nvSpPr>
          <p:cNvPr id="80900" name="AutoShape 4" descr="http://img5.imgtn.bdimg.com/it/u=1730613211,520326040&amp;fm=21&amp;gp=0.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lstStyle/>
          <a:p>
            <a:endParaRPr lang="zh-CN" altLang="en-US"/>
          </a:p>
        </p:txBody>
      </p:sp>
      <p:sp>
        <p:nvSpPr>
          <p:cNvPr id="80902" name="AutoShape 6" descr="http://img5.imgtn.bdimg.com/it/u=1730613211,520326040&amp;fm=21&amp;gp=0.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lstStyle/>
          <a:p>
            <a:endParaRPr lang="zh-CN" altLang="en-US"/>
          </a:p>
        </p:txBody>
      </p:sp>
      <p:sp>
        <p:nvSpPr>
          <p:cNvPr id="80904" name="AutoShape 8" descr="http://img5.imgtn.bdimg.com/it/u=1730613211,520326040&amp;fm=21&amp;gp=0.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lstStyle/>
          <a:p>
            <a:endParaRPr lang="zh-CN" altLang="en-US"/>
          </a:p>
        </p:txBody>
      </p:sp>
      <p:pic>
        <p:nvPicPr>
          <p:cNvPr id="80906" name="Picture 10" descr="http://b.hiphotos.baidu.com/baike/pic/item/902397dda144ad34e0ea06efd0a20cf431ad8505.jpg"/>
          <p:cNvPicPr>
            <a:picLocks noChangeAspect="1" noChangeArrowheads="1"/>
          </p:cNvPicPr>
          <p:nvPr/>
        </p:nvPicPr>
        <p:blipFill>
          <a:blip r:embed="rId2" cstate="print"/>
          <a:srcRect/>
          <a:stretch>
            <a:fillRect/>
          </a:stretch>
        </p:blipFill>
        <p:spPr bwMode="auto">
          <a:xfrm>
            <a:off x="0" y="1500178"/>
            <a:ext cx="1785950" cy="2332909"/>
          </a:xfrm>
          <a:prstGeom prst="rect">
            <a:avLst/>
          </a:prstGeom>
          <a:noFill/>
        </p:spPr>
      </p:pic>
      <p:pic>
        <p:nvPicPr>
          <p:cNvPr id="80908" name="Picture 12" descr="http://p3.qhimg.com/t018db57c59a6017770.jpg"/>
          <p:cNvPicPr>
            <a:picLocks noChangeAspect="1" noChangeArrowheads="1"/>
          </p:cNvPicPr>
          <p:nvPr/>
        </p:nvPicPr>
        <p:blipFill>
          <a:blip r:embed="rId3"/>
          <a:srcRect/>
          <a:stretch>
            <a:fillRect/>
          </a:stretch>
        </p:blipFill>
        <p:spPr bwMode="auto">
          <a:xfrm>
            <a:off x="1857356" y="1500178"/>
            <a:ext cx="1857388" cy="2357454"/>
          </a:xfrm>
          <a:prstGeom prst="rect">
            <a:avLst/>
          </a:prstGeom>
          <a:noFill/>
        </p:spPr>
      </p:pic>
      <p:sp>
        <p:nvSpPr>
          <p:cNvPr id="80910" name="AutoShape 14" descr="http://img4.imgtn.bdimg.com/it/u=1831727790,2862365966&amp;fm=21&amp;gp=0.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lstStyle/>
          <a:p>
            <a:endParaRPr lang="zh-CN" altLang="en-US"/>
          </a:p>
        </p:txBody>
      </p:sp>
      <p:pic>
        <p:nvPicPr>
          <p:cNvPr id="80912" name="Picture 16" descr="http://qcyn.sinaimg.cn/2013/0311/U8375P1032DT20130311143136.jpg"/>
          <p:cNvPicPr>
            <a:picLocks noChangeAspect="1" noChangeArrowheads="1"/>
          </p:cNvPicPr>
          <p:nvPr/>
        </p:nvPicPr>
        <p:blipFill>
          <a:blip r:embed="rId4"/>
          <a:srcRect/>
          <a:stretch>
            <a:fillRect/>
          </a:stretch>
        </p:blipFill>
        <p:spPr bwMode="auto">
          <a:xfrm>
            <a:off x="3786182" y="1500178"/>
            <a:ext cx="1714512" cy="2357454"/>
          </a:xfrm>
          <a:prstGeom prst="rect">
            <a:avLst/>
          </a:prstGeom>
          <a:noFill/>
        </p:spPr>
      </p:pic>
      <p:pic>
        <p:nvPicPr>
          <p:cNvPr id="80916" name="Picture 20" descr="http://www.xjkunlun.cn/webpub/articleimgs/2011_10/2281085/20111027113131982.jpg"/>
          <p:cNvPicPr>
            <a:picLocks noChangeAspect="1" noChangeArrowheads="1"/>
          </p:cNvPicPr>
          <p:nvPr/>
        </p:nvPicPr>
        <p:blipFill>
          <a:blip r:embed="rId5"/>
          <a:srcRect/>
          <a:stretch>
            <a:fillRect/>
          </a:stretch>
        </p:blipFill>
        <p:spPr bwMode="auto">
          <a:xfrm>
            <a:off x="5572132" y="1500178"/>
            <a:ext cx="1571636" cy="2324084"/>
          </a:xfrm>
          <a:prstGeom prst="rect">
            <a:avLst/>
          </a:prstGeom>
          <a:noFill/>
        </p:spPr>
      </p:pic>
      <p:sp>
        <p:nvSpPr>
          <p:cNvPr id="27" name="TextBox 26"/>
          <p:cNvSpPr txBox="1"/>
          <p:nvPr/>
        </p:nvSpPr>
        <p:spPr bwMode="auto">
          <a:xfrm>
            <a:off x="5500694" y="3786194"/>
            <a:ext cx="1714512" cy="806375"/>
          </a:xfrm>
          <a:prstGeom prst="rect">
            <a:avLst/>
          </a:prstGeom>
          <a:noFill/>
          <a:ln w="9525">
            <a:noFill/>
            <a:miter lim="800000"/>
          </a:ln>
          <a:effectLst/>
        </p:spPr>
        <p:txBody>
          <a:bodyPr wrap="square" rtlCol="0">
            <a:spAutoFit/>
          </a:bodyPr>
          <a:lstStyle/>
          <a:p>
            <a:pPr defTabSz="878205">
              <a:lnSpc>
                <a:spcPct val="120000"/>
              </a:lnSpc>
            </a:pPr>
            <a:r>
              <a:rPr lang="en-US" altLang="zh-CN" sz="2000" dirty="0" smtClean="0">
                <a:latin typeface="+mn-lt"/>
                <a:ea typeface="微软雅黑" panose="020B0503020204020204" pitchFamily="34" charset="-122"/>
                <a:cs typeface="Arial" panose="020B0604020202020204" pitchFamily="34" charset="0"/>
              </a:rPr>
              <a:t>Clothes of Uygur People</a:t>
            </a:r>
            <a:endParaRPr lang="zh-CN" altLang="en-US" sz="2000" dirty="0">
              <a:latin typeface="+mn-lt"/>
              <a:ea typeface="微软雅黑" panose="020B0503020204020204" pitchFamily="34" charset="-122"/>
              <a:cs typeface="Arial" panose="020B0604020202020204" pitchFamily="34" charset="0"/>
            </a:endParaRPr>
          </a:p>
        </p:txBody>
      </p:sp>
      <p:pic>
        <p:nvPicPr>
          <p:cNvPr id="28" name="Picture 9" descr="W02008041337313115049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15207" y="1500178"/>
            <a:ext cx="1785950" cy="2286016"/>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p:cNvSpPr txBox="1"/>
          <p:nvPr/>
        </p:nvSpPr>
        <p:spPr bwMode="auto">
          <a:xfrm>
            <a:off x="7215206" y="3786194"/>
            <a:ext cx="1714512" cy="806375"/>
          </a:xfrm>
          <a:prstGeom prst="rect">
            <a:avLst/>
          </a:prstGeom>
          <a:noFill/>
          <a:ln w="9525">
            <a:noFill/>
            <a:miter lim="800000"/>
          </a:ln>
          <a:effectLst/>
        </p:spPr>
        <p:txBody>
          <a:bodyPr wrap="square" rtlCol="0">
            <a:spAutoFit/>
          </a:bodyPr>
          <a:lstStyle/>
          <a:p>
            <a:pPr defTabSz="878205">
              <a:lnSpc>
                <a:spcPct val="120000"/>
              </a:lnSpc>
            </a:pPr>
            <a:r>
              <a:rPr lang="en-US" altLang="zh-CN" sz="2000" dirty="0" smtClean="0">
                <a:latin typeface="+mn-lt"/>
                <a:ea typeface="微软雅黑" panose="020B0503020204020204" pitchFamily="34" charset="-122"/>
                <a:cs typeface="Arial" panose="020B0604020202020204" pitchFamily="34" charset="0"/>
              </a:rPr>
              <a:t>Clothes of </a:t>
            </a:r>
            <a:r>
              <a:rPr lang="en-US" altLang="zh-CN" sz="2000" dirty="0" err="1" smtClean="0">
                <a:latin typeface="+mn-lt"/>
                <a:ea typeface="微软雅黑" panose="020B0503020204020204" pitchFamily="34" charset="-122"/>
                <a:cs typeface="Arial" panose="020B0604020202020204" pitchFamily="34" charset="0"/>
              </a:rPr>
              <a:t>Zhuang</a:t>
            </a:r>
            <a:r>
              <a:rPr lang="en-US" altLang="zh-CN" sz="2000" dirty="0" smtClean="0">
                <a:latin typeface="+mn-lt"/>
                <a:ea typeface="微软雅黑" panose="020B0503020204020204" pitchFamily="34" charset="-122"/>
                <a:cs typeface="Arial" panose="020B0604020202020204" pitchFamily="34" charset="0"/>
              </a:rPr>
              <a:t> People</a:t>
            </a:r>
            <a:endParaRPr lang="zh-CN" altLang="en-US" sz="2000" dirty="0">
              <a:latin typeface="+mn-lt"/>
              <a:ea typeface="微软雅黑" panose="020B0503020204020204" pitchFamily="34" charset="-122"/>
              <a:cs typeface="Arial" panose="020B0604020202020204" pitchFamily="34" charset="0"/>
            </a:endParaRP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灯片编号占位符 1"/>
          <p:cNvSpPr>
            <a:spLocks noGrp="1"/>
          </p:cNvSpPr>
          <p:nvPr>
            <p:ph type="sldNum" sz="quarter" idx="12"/>
          </p:nvPr>
        </p:nvSpPr>
        <p:spPr bwMode="auto">
          <a:noFill/>
          <a:ln>
            <a:miter lim="800000"/>
          </a:ln>
        </p:spPr>
        <p:txBody>
          <a:bodyPr/>
          <a:lstStyle/>
          <a:p>
            <a:fld id="{AE6F6D0D-4381-4EB1-9191-FA7DE86B0BF3}" type="slidenum">
              <a:rPr lang="zh-CN" altLang="en-US"/>
            </a:fld>
            <a:endParaRPr lang="zh-CN" altLang="en-US"/>
          </a:p>
        </p:txBody>
      </p:sp>
      <p:grpSp>
        <p:nvGrpSpPr>
          <p:cNvPr id="2" name="组合 3"/>
          <p:cNvGrpSpPr/>
          <p:nvPr/>
        </p:nvGrpSpPr>
        <p:grpSpPr bwMode="auto">
          <a:xfrm>
            <a:off x="0" y="579233"/>
            <a:ext cx="9144000" cy="420086"/>
            <a:chOff x="0" y="133158"/>
            <a:chExt cx="9144000" cy="420086"/>
          </a:xfrm>
        </p:grpSpPr>
        <p:cxnSp>
          <p:nvCxnSpPr>
            <p:cNvPr id="16" name="直接连接符 15"/>
            <p:cNvCxnSpPr/>
            <p:nvPr/>
          </p:nvCxnSpPr>
          <p:spPr>
            <a:xfrm>
              <a:off x="4859338" y="343994"/>
              <a:ext cx="4284662"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pic>
          <p:nvPicPr>
            <p:cNvPr id="17" name="Picture 5" descr="G:\360data\重要数据\桌面\东京国际朝日学院\素材\kiri-kiku0156498982.png"/>
            <p:cNvPicPr>
              <a:picLocks noChangeAspect="1" noChangeArrowheads="1"/>
            </p:cNvPicPr>
            <p:nvPr/>
          </p:nvPicPr>
          <p:blipFill>
            <a:blip r:embed="rId1"/>
            <a:srcRect/>
            <a:stretch>
              <a:fillRect/>
            </a:stretch>
          </p:blipFill>
          <p:spPr bwMode="auto">
            <a:xfrm>
              <a:off x="4361957" y="133158"/>
              <a:ext cx="420086" cy="420086"/>
            </a:xfrm>
            <a:prstGeom prst="rect">
              <a:avLst/>
            </a:prstGeom>
            <a:noFill/>
            <a:ln w="9525">
              <a:noFill/>
              <a:miter lim="800000"/>
              <a:headEnd/>
              <a:tailEnd/>
            </a:ln>
          </p:spPr>
        </p:pic>
        <p:cxnSp>
          <p:nvCxnSpPr>
            <p:cNvPr id="18" name="直接连接符 17"/>
            <p:cNvCxnSpPr/>
            <p:nvPr/>
          </p:nvCxnSpPr>
          <p:spPr>
            <a:xfrm>
              <a:off x="0" y="343994"/>
              <a:ext cx="4284663"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grpSp>
      <p:sp>
        <p:nvSpPr>
          <p:cNvPr id="12" name="TextBox 8"/>
          <p:cNvSpPr txBox="1">
            <a:spLocks noChangeArrowheads="1"/>
          </p:cNvSpPr>
          <p:nvPr/>
        </p:nvSpPr>
        <p:spPr bwMode="auto">
          <a:xfrm>
            <a:off x="428596" y="142856"/>
            <a:ext cx="7929588" cy="646331"/>
          </a:xfrm>
          <a:prstGeom prst="rect">
            <a:avLst/>
          </a:prstGeom>
          <a:noFill/>
          <a:ln w="9525">
            <a:noFill/>
            <a:miter lim="800000"/>
          </a:ln>
        </p:spPr>
        <p:txBody>
          <a:bodyPr wrap="square">
            <a:spAutoFit/>
          </a:bodyPr>
          <a:lstStyle/>
          <a:p>
            <a:pPr defTabSz="878205" eaLnBrk="1" hangingPunct="1">
              <a:lnSpc>
                <a:spcPct val="120000"/>
              </a:lnSpc>
            </a:pPr>
            <a:r>
              <a:rPr lang="en-US" altLang="zh-CN" sz="3000" dirty="0" smtClean="0">
                <a:solidFill>
                  <a:srgbClr val="772C03"/>
                </a:solidFill>
                <a:latin typeface="Aharoni" panose="02010803020104030203" pitchFamily="2" charset="-79"/>
                <a:ea typeface="经典繁毛楷" panose="02010609000101010101" pitchFamily="49" charset="-122"/>
                <a:cs typeface="Aharoni" panose="02010803020104030203" pitchFamily="2" charset="-79"/>
              </a:rPr>
              <a:t>Costumes of Chinese Ethnic Minorities</a:t>
            </a:r>
            <a:endParaRPr lang="en-US" altLang="zh-CN" sz="3000" dirty="0" smtClean="0">
              <a:solidFill>
                <a:srgbClr val="772C03"/>
              </a:solidFill>
              <a:latin typeface="Aharoni" panose="02010803020104030203" pitchFamily="2" charset="-79"/>
              <a:ea typeface="经典繁毛楷" panose="02010609000101010101" pitchFamily="49" charset="-122"/>
              <a:cs typeface="Aharoni" panose="02010803020104030203" pitchFamily="2" charset="-79"/>
            </a:endParaRPr>
          </a:p>
        </p:txBody>
      </p:sp>
      <p:sp>
        <p:nvSpPr>
          <p:cNvPr id="19" name="矩形 18"/>
          <p:cNvSpPr/>
          <p:nvPr/>
        </p:nvSpPr>
        <p:spPr>
          <a:xfrm>
            <a:off x="3500430" y="928674"/>
            <a:ext cx="1874937" cy="461665"/>
          </a:xfrm>
          <a:prstGeom prst="rect">
            <a:avLst/>
          </a:prstGeom>
        </p:spPr>
        <p:txBody>
          <a:bodyPr wrap="none">
            <a:spAutoFit/>
          </a:bodyPr>
          <a:lstStyle/>
          <a:p>
            <a:r>
              <a:rPr lang="en-US" altLang="zh-CN" sz="2400" dirty="0" smtClean="0">
                <a:solidFill>
                  <a:schemeClr val="accent6">
                    <a:lumMod val="50000"/>
                  </a:schemeClr>
                </a:solidFill>
              </a:rPr>
              <a:t>Tibetan Robe</a:t>
            </a:r>
            <a:endParaRPr lang="zh-CN" altLang="en-US" sz="2400" dirty="0">
              <a:solidFill>
                <a:schemeClr val="accent6">
                  <a:lumMod val="50000"/>
                </a:schemeClr>
              </a:solidFill>
            </a:endParaRPr>
          </a:p>
        </p:txBody>
      </p:sp>
      <p:sp>
        <p:nvSpPr>
          <p:cNvPr id="21" name="Rectangle 3"/>
          <p:cNvSpPr txBox="1">
            <a:spLocks noChangeArrowheads="1"/>
          </p:cNvSpPr>
          <p:nvPr/>
        </p:nvSpPr>
        <p:spPr>
          <a:xfrm>
            <a:off x="457200" y="1600200"/>
            <a:ext cx="5329246" cy="4525963"/>
          </a:xfrm>
          <a:prstGeom prst="rect">
            <a:avLst/>
          </a:prstGeom>
        </p:spPr>
        <p:txBody>
          <a:bodyPr/>
          <a:lstStyle/>
          <a:p>
            <a:pPr marL="363855" marR="0" lvl="0" indent="-363855" algn="l" defTabSz="971550" rtl="0" eaLnBrk="0" fontAlgn="base" latinLnBrk="0" hangingPunct="0">
              <a:lnSpc>
                <a:spcPct val="100000"/>
              </a:lnSpc>
              <a:spcBef>
                <a:spcPct val="20000"/>
              </a:spcBef>
              <a:spcAft>
                <a:spcPct val="0"/>
              </a:spcAft>
              <a:buClrTx/>
              <a:buSzTx/>
              <a:buFont typeface="Arial" panose="020B0604020202020204" pitchFamily="34" charset="0"/>
              <a:buChar char="•"/>
              <a:defRPr/>
            </a:pPr>
            <a:endParaRPr kumimoji="0" lang="en-US" altLang="zh-CN" sz="2400" i="0" u="none" strike="noStrike" kern="1200" cap="none" spc="0" normalizeH="0" baseline="0" noProof="0" dirty="0">
              <a:ln>
                <a:noFill/>
              </a:ln>
              <a:solidFill>
                <a:schemeClr val="tx1"/>
              </a:solidFill>
              <a:effectLst/>
              <a:uLnTx/>
              <a:uFillTx/>
              <a:ea typeface="+mn-ea"/>
            </a:endParaRPr>
          </a:p>
        </p:txBody>
      </p:sp>
      <p:sp>
        <p:nvSpPr>
          <p:cNvPr id="13" name="矩形 12"/>
          <p:cNvSpPr/>
          <p:nvPr/>
        </p:nvSpPr>
        <p:spPr>
          <a:xfrm>
            <a:off x="571472" y="1428740"/>
            <a:ext cx="8072494" cy="1569660"/>
          </a:xfrm>
          <a:prstGeom prst="rect">
            <a:avLst/>
          </a:prstGeom>
        </p:spPr>
        <p:txBody>
          <a:bodyPr wrap="square">
            <a:spAutoFit/>
          </a:bodyPr>
          <a:lstStyle/>
          <a:p>
            <a:pPr>
              <a:buFont typeface="Arial" panose="020B0604020202020204" pitchFamily="34" charset="0"/>
              <a:buChar char="•"/>
            </a:pPr>
            <a:r>
              <a:rPr lang="en-US" altLang="zh-CN" sz="2400" dirty="0" smtClean="0"/>
              <a:t> loose and has long sleeves and a wider-than-usual waist </a:t>
            </a:r>
            <a:endParaRPr lang="en-US" altLang="zh-CN" sz="2400" dirty="0" smtClean="0"/>
          </a:p>
          <a:p>
            <a:pPr>
              <a:buFont typeface="Arial" panose="020B0604020202020204" pitchFamily="34" charset="0"/>
              <a:buChar char="•"/>
            </a:pPr>
            <a:r>
              <a:rPr lang="en-US" altLang="zh-CN" sz="2400" dirty="0" smtClean="0"/>
              <a:t> men tend to wear only one sleeve  and pull the other sleeve </a:t>
            </a:r>
            <a:endParaRPr lang="en-US" altLang="zh-CN" sz="2400" dirty="0" smtClean="0"/>
          </a:p>
          <a:p>
            <a:r>
              <a:rPr lang="en-US" altLang="zh-CN" sz="2400" dirty="0" smtClean="0"/>
              <a:t>  around the back to the front </a:t>
            </a:r>
            <a:endParaRPr lang="en-US" altLang="zh-CN" sz="2400" dirty="0" smtClean="0"/>
          </a:p>
          <a:p>
            <a:pPr>
              <a:buFont typeface="Arial" panose="020B0604020202020204" pitchFamily="34" charset="0"/>
              <a:buChar char="•"/>
            </a:pPr>
            <a:r>
              <a:rPr lang="en-US" altLang="zh-CN" sz="2400" dirty="0" smtClean="0"/>
              <a:t> women have more colorful robes </a:t>
            </a:r>
            <a:endParaRPr lang="en-US" altLang="zh-CN" sz="2400" dirty="0"/>
          </a:p>
        </p:txBody>
      </p:sp>
      <p:pic>
        <p:nvPicPr>
          <p:cNvPr id="14" name="Picture 10" descr="http://b.hiphotos.baidu.com/baike/pic/item/902397dda144ad34e0ea06efd0a20cf431ad8505.jpg"/>
          <p:cNvPicPr>
            <a:picLocks noChangeAspect="1" noChangeArrowheads="1"/>
          </p:cNvPicPr>
          <p:nvPr/>
        </p:nvPicPr>
        <p:blipFill>
          <a:blip r:embed="rId2" cstate="print"/>
          <a:srcRect/>
          <a:stretch>
            <a:fillRect/>
          </a:stretch>
        </p:blipFill>
        <p:spPr bwMode="auto">
          <a:xfrm>
            <a:off x="5072066" y="3071814"/>
            <a:ext cx="1785950" cy="2332909"/>
          </a:xfrm>
          <a:prstGeom prst="rect">
            <a:avLst/>
          </a:prstGeom>
          <a:noFill/>
        </p:spPr>
      </p:pic>
      <p:sp>
        <p:nvSpPr>
          <p:cNvPr id="82946" name="AutoShape 2" descr="人,衣服,帽子,生活方式,户外_136128048_Portrait of Tibetan Man at Horse Festival_创意图片_Getty Images China"/>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lstStyle/>
          <a:p>
            <a:endParaRPr lang="zh-CN" altLang="en-US"/>
          </a:p>
        </p:txBody>
      </p:sp>
      <p:pic>
        <p:nvPicPr>
          <p:cNvPr id="82948" name="Picture 4" descr="人,衣服,帽子,生活方式,户外_136128048_Portrait of Tibetan Man at Horse Festival_创意图片_Getty Images China"/>
          <p:cNvPicPr>
            <a:picLocks noChangeAspect="1" noChangeArrowheads="1"/>
          </p:cNvPicPr>
          <p:nvPr/>
        </p:nvPicPr>
        <p:blipFill>
          <a:blip r:embed="rId3"/>
          <a:srcRect/>
          <a:stretch>
            <a:fillRect/>
          </a:stretch>
        </p:blipFill>
        <p:spPr bwMode="auto">
          <a:xfrm>
            <a:off x="1928794" y="3000376"/>
            <a:ext cx="1785950" cy="2357454"/>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slide(fromBottom)">
                                      <p:cBhvr>
                                        <p:cTn id="7" dur="500"/>
                                        <p:tgtEl>
                                          <p:spTgt spid="1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nodeType="clickEffect">
                                  <p:stCondLst>
                                    <p:cond delay="0"/>
                                  </p:stCondLst>
                                  <p:childTnLst>
                                    <p:set>
                                      <p:cBhvr>
                                        <p:cTn id="11" dur="1" fill="hold">
                                          <p:stCondLst>
                                            <p:cond delay="0"/>
                                          </p:stCondLst>
                                        </p:cTn>
                                        <p:tgtEl>
                                          <p:spTgt spid="13">
                                            <p:txEl>
                                              <p:pRg st="1" end="1"/>
                                            </p:txEl>
                                          </p:spTgt>
                                        </p:tgtEl>
                                        <p:attrNameLst>
                                          <p:attrName>style.visibility</p:attrName>
                                        </p:attrNameLst>
                                      </p:cBhvr>
                                      <p:to>
                                        <p:strVal val="visible"/>
                                      </p:to>
                                    </p:set>
                                    <p:animEffect transition="in" filter="slide(fromBottom)">
                                      <p:cBhvr>
                                        <p:cTn id="12" dur="500"/>
                                        <p:tgtEl>
                                          <p:spTgt spid="13">
                                            <p:txEl>
                                              <p:pRg st="1" end="1"/>
                                            </p:txEl>
                                          </p:spTgt>
                                        </p:tgtEl>
                                      </p:cBhvr>
                                    </p:animEffect>
                                  </p:childTnLst>
                                </p:cTn>
                              </p:par>
                              <p:par>
                                <p:cTn id="13" presetID="12" presetClass="entr" presetSubtype="4" fill="hold" nodeType="withEffect">
                                  <p:stCondLst>
                                    <p:cond delay="0"/>
                                  </p:stCondLst>
                                  <p:childTnLst>
                                    <p:set>
                                      <p:cBhvr>
                                        <p:cTn id="14" dur="1" fill="hold">
                                          <p:stCondLst>
                                            <p:cond delay="0"/>
                                          </p:stCondLst>
                                        </p:cTn>
                                        <p:tgtEl>
                                          <p:spTgt spid="13">
                                            <p:txEl>
                                              <p:pRg st="2" end="2"/>
                                            </p:txEl>
                                          </p:spTgt>
                                        </p:tgtEl>
                                        <p:attrNameLst>
                                          <p:attrName>style.visibility</p:attrName>
                                        </p:attrNameLst>
                                      </p:cBhvr>
                                      <p:to>
                                        <p:strVal val="visible"/>
                                      </p:to>
                                    </p:set>
                                    <p:animEffect transition="in" filter="slide(fromBottom)">
                                      <p:cBhvr>
                                        <p:cTn id="15" dur="500"/>
                                        <p:tgtEl>
                                          <p:spTgt spid="1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2" presetClass="entr" presetSubtype="4" fill="hold" nodeType="clickEffect">
                                  <p:stCondLst>
                                    <p:cond delay="0"/>
                                  </p:stCondLst>
                                  <p:childTnLst>
                                    <p:set>
                                      <p:cBhvr>
                                        <p:cTn id="19" dur="1" fill="hold">
                                          <p:stCondLst>
                                            <p:cond delay="0"/>
                                          </p:stCondLst>
                                        </p:cTn>
                                        <p:tgtEl>
                                          <p:spTgt spid="13">
                                            <p:txEl>
                                              <p:pRg st="3" end="3"/>
                                            </p:txEl>
                                          </p:spTgt>
                                        </p:tgtEl>
                                        <p:attrNameLst>
                                          <p:attrName>style.visibility</p:attrName>
                                        </p:attrNameLst>
                                      </p:cBhvr>
                                      <p:to>
                                        <p:strVal val="visible"/>
                                      </p:to>
                                    </p:set>
                                    <p:animEffect transition="in" filter="slide(fromBottom)">
                                      <p:cBhvr>
                                        <p:cTn id="20" dur="500"/>
                                        <p:tgtEl>
                                          <p:spTgt spid="1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灯片编号占位符 1"/>
          <p:cNvSpPr>
            <a:spLocks noGrp="1"/>
          </p:cNvSpPr>
          <p:nvPr>
            <p:ph type="sldNum" sz="quarter" idx="12"/>
          </p:nvPr>
        </p:nvSpPr>
        <p:spPr bwMode="auto">
          <a:noFill/>
          <a:ln>
            <a:miter lim="800000"/>
          </a:ln>
        </p:spPr>
        <p:txBody>
          <a:bodyPr/>
          <a:lstStyle/>
          <a:p>
            <a:fld id="{AE6F6D0D-4381-4EB1-9191-FA7DE86B0BF3}" type="slidenum">
              <a:rPr lang="zh-CN" altLang="en-US"/>
            </a:fld>
            <a:endParaRPr lang="zh-CN" altLang="en-US"/>
          </a:p>
        </p:txBody>
      </p:sp>
      <p:grpSp>
        <p:nvGrpSpPr>
          <p:cNvPr id="2" name="组合 3"/>
          <p:cNvGrpSpPr/>
          <p:nvPr/>
        </p:nvGrpSpPr>
        <p:grpSpPr bwMode="auto">
          <a:xfrm>
            <a:off x="0" y="579233"/>
            <a:ext cx="9144000" cy="420086"/>
            <a:chOff x="0" y="133158"/>
            <a:chExt cx="9144000" cy="420086"/>
          </a:xfrm>
        </p:grpSpPr>
        <p:cxnSp>
          <p:nvCxnSpPr>
            <p:cNvPr id="16" name="直接连接符 15"/>
            <p:cNvCxnSpPr/>
            <p:nvPr/>
          </p:nvCxnSpPr>
          <p:spPr>
            <a:xfrm>
              <a:off x="4859338" y="343994"/>
              <a:ext cx="4284662"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pic>
          <p:nvPicPr>
            <p:cNvPr id="17" name="Picture 5" descr="G:\360data\重要数据\桌面\东京国际朝日学院\素材\kiri-kiku0156498982.png"/>
            <p:cNvPicPr>
              <a:picLocks noChangeAspect="1" noChangeArrowheads="1"/>
            </p:cNvPicPr>
            <p:nvPr/>
          </p:nvPicPr>
          <p:blipFill>
            <a:blip r:embed="rId1"/>
            <a:srcRect/>
            <a:stretch>
              <a:fillRect/>
            </a:stretch>
          </p:blipFill>
          <p:spPr bwMode="auto">
            <a:xfrm>
              <a:off x="4361957" y="133158"/>
              <a:ext cx="420086" cy="420086"/>
            </a:xfrm>
            <a:prstGeom prst="rect">
              <a:avLst/>
            </a:prstGeom>
            <a:noFill/>
            <a:ln w="9525">
              <a:noFill/>
              <a:miter lim="800000"/>
              <a:headEnd/>
              <a:tailEnd/>
            </a:ln>
          </p:spPr>
        </p:pic>
        <p:cxnSp>
          <p:nvCxnSpPr>
            <p:cNvPr id="18" name="直接连接符 17"/>
            <p:cNvCxnSpPr/>
            <p:nvPr/>
          </p:nvCxnSpPr>
          <p:spPr>
            <a:xfrm>
              <a:off x="0" y="343994"/>
              <a:ext cx="4284663"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grpSp>
      <p:sp>
        <p:nvSpPr>
          <p:cNvPr id="12" name="TextBox 8"/>
          <p:cNvSpPr txBox="1">
            <a:spLocks noChangeArrowheads="1"/>
          </p:cNvSpPr>
          <p:nvPr/>
        </p:nvSpPr>
        <p:spPr bwMode="auto">
          <a:xfrm>
            <a:off x="428596" y="142856"/>
            <a:ext cx="7929588" cy="646331"/>
          </a:xfrm>
          <a:prstGeom prst="rect">
            <a:avLst/>
          </a:prstGeom>
          <a:noFill/>
          <a:ln w="9525">
            <a:noFill/>
            <a:miter lim="800000"/>
          </a:ln>
        </p:spPr>
        <p:txBody>
          <a:bodyPr wrap="square">
            <a:spAutoFit/>
          </a:bodyPr>
          <a:lstStyle/>
          <a:p>
            <a:pPr defTabSz="878205" eaLnBrk="1" hangingPunct="1">
              <a:lnSpc>
                <a:spcPct val="120000"/>
              </a:lnSpc>
            </a:pPr>
            <a:r>
              <a:rPr lang="en-US" altLang="zh-CN" sz="3000" dirty="0" smtClean="0">
                <a:solidFill>
                  <a:srgbClr val="772C03"/>
                </a:solidFill>
                <a:latin typeface="Aharoni" panose="02010803020104030203" pitchFamily="2" charset="-79"/>
                <a:ea typeface="经典繁毛楷" panose="02010609000101010101" pitchFamily="49" charset="-122"/>
                <a:cs typeface="Aharoni" panose="02010803020104030203" pitchFamily="2" charset="-79"/>
              </a:rPr>
              <a:t>Costumes of Chinese Ethnic Minorities</a:t>
            </a:r>
            <a:endParaRPr lang="en-US" altLang="zh-CN" sz="3000" dirty="0" smtClean="0">
              <a:solidFill>
                <a:srgbClr val="772C03"/>
              </a:solidFill>
              <a:latin typeface="Aharoni" panose="02010803020104030203" pitchFamily="2" charset="-79"/>
              <a:ea typeface="经典繁毛楷" panose="02010609000101010101" pitchFamily="49" charset="-122"/>
              <a:cs typeface="Aharoni" panose="02010803020104030203" pitchFamily="2" charset="-79"/>
            </a:endParaRPr>
          </a:p>
        </p:txBody>
      </p:sp>
      <p:sp>
        <p:nvSpPr>
          <p:cNvPr id="19" name="矩形 18"/>
          <p:cNvSpPr/>
          <p:nvPr/>
        </p:nvSpPr>
        <p:spPr>
          <a:xfrm>
            <a:off x="3000364" y="928674"/>
            <a:ext cx="3383619" cy="461665"/>
          </a:xfrm>
          <a:prstGeom prst="rect">
            <a:avLst/>
          </a:prstGeom>
        </p:spPr>
        <p:txBody>
          <a:bodyPr wrap="none">
            <a:spAutoFit/>
          </a:bodyPr>
          <a:lstStyle/>
          <a:p>
            <a:r>
              <a:rPr lang="en-US" altLang="zh-CN" sz="2400" b="1" dirty="0" smtClean="0">
                <a:solidFill>
                  <a:schemeClr val="accent6">
                    <a:lumMod val="50000"/>
                  </a:schemeClr>
                </a:solidFill>
              </a:rPr>
              <a:t>Miao-Style Silver Jewelry</a:t>
            </a:r>
            <a:endParaRPr lang="zh-CN" altLang="en-US" sz="2400" b="1" dirty="0">
              <a:solidFill>
                <a:schemeClr val="accent6">
                  <a:lumMod val="50000"/>
                </a:schemeClr>
              </a:solidFill>
            </a:endParaRPr>
          </a:p>
        </p:txBody>
      </p:sp>
      <p:sp>
        <p:nvSpPr>
          <p:cNvPr id="21" name="Rectangle 3"/>
          <p:cNvSpPr txBox="1">
            <a:spLocks noChangeArrowheads="1"/>
          </p:cNvSpPr>
          <p:nvPr/>
        </p:nvSpPr>
        <p:spPr>
          <a:xfrm>
            <a:off x="457200" y="1600200"/>
            <a:ext cx="5329246" cy="4525963"/>
          </a:xfrm>
          <a:prstGeom prst="rect">
            <a:avLst/>
          </a:prstGeom>
        </p:spPr>
        <p:txBody>
          <a:bodyPr/>
          <a:lstStyle/>
          <a:p>
            <a:pPr marL="363855" marR="0" lvl="0" indent="-363855" algn="l" defTabSz="971550" rtl="0" eaLnBrk="0" fontAlgn="base" latinLnBrk="0" hangingPunct="0">
              <a:lnSpc>
                <a:spcPct val="100000"/>
              </a:lnSpc>
              <a:spcBef>
                <a:spcPct val="20000"/>
              </a:spcBef>
              <a:spcAft>
                <a:spcPct val="0"/>
              </a:spcAft>
              <a:buClrTx/>
              <a:buSzTx/>
              <a:buFont typeface="Arial" panose="020B0604020202020204" pitchFamily="34" charset="0"/>
              <a:buChar char="•"/>
              <a:defRPr/>
            </a:pPr>
            <a:endParaRPr kumimoji="0" lang="en-US" altLang="zh-CN" sz="2400" i="0" u="none" strike="noStrike" kern="1200" cap="none" spc="0" normalizeH="0" baseline="0" noProof="0" dirty="0">
              <a:ln>
                <a:noFill/>
              </a:ln>
              <a:solidFill>
                <a:schemeClr val="tx1"/>
              </a:solidFill>
              <a:effectLst/>
              <a:uLnTx/>
              <a:uFillTx/>
              <a:ea typeface="+mn-ea"/>
            </a:endParaRPr>
          </a:p>
        </p:txBody>
      </p:sp>
      <p:sp>
        <p:nvSpPr>
          <p:cNvPr id="13" name="矩形 12"/>
          <p:cNvSpPr/>
          <p:nvPr/>
        </p:nvSpPr>
        <p:spPr>
          <a:xfrm>
            <a:off x="571472" y="1428740"/>
            <a:ext cx="5786478" cy="2308324"/>
          </a:xfrm>
          <a:prstGeom prst="rect">
            <a:avLst/>
          </a:prstGeom>
        </p:spPr>
        <p:txBody>
          <a:bodyPr wrap="square">
            <a:spAutoFit/>
          </a:bodyPr>
          <a:lstStyle/>
          <a:p>
            <a:pPr>
              <a:buFont typeface="Arial" panose="020B0604020202020204" pitchFamily="34" charset="0"/>
              <a:buChar char="•"/>
            </a:pPr>
            <a:r>
              <a:rPr lang="en-US" altLang="zh-CN" sz="2400" dirty="0" smtClean="0"/>
              <a:t> a complete set of silver jewelry is about 15 </a:t>
            </a:r>
            <a:endParaRPr lang="en-US" altLang="zh-CN" sz="2400" dirty="0" smtClean="0"/>
          </a:p>
          <a:p>
            <a:r>
              <a:rPr lang="en-US" altLang="zh-CN" sz="2400" dirty="0" smtClean="0"/>
              <a:t>  kg </a:t>
            </a:r>
            <a:endParaRPr lang="en-US" altLang="zh-CN" sz="2400" dirty="0" smtClean="0"/>
          </a:p>
          <a:p>
            <a:pPr>
              <a:buFont typeface="Arial" panose="020B0604020202020204" pitchFamily="34" charset="0"/>
              <a:buChar char="•"/>
            </a:pPr>
            <a:r>
              <a:rPr lang="en-US" altLang="zh-CN" sz="2400" dirty="0" smtClean="0"/>
              <a:t> the love for silver jewelry stems from the </a:t>
            </a:r>
            <a:endParaRPr lang="en-US" altLang="zh-CN" sz="2400" dirty="0" smtClean="0"/>
          </a:p>
          <a:p>
            <a:r>
              <a:rPr lang="en-US" altLang="zh-CN" sz="2400" dirty="0" smtClean="0"/>
              <a:t>  respect for beauty and dignity </a:t>
            </a:r>
            <a:endParaRPr lang="en-US" altLang="zh-CN" sz="2400" dirty="0" smtClean="0"/>
          </a:p>
          <a:p>
            <a:pPr>
              <a:buFont typeface="Arial" panose="020B0604020202020204" pitchFamily="34" charset="0"/>
              <a:buChar char="•"/>
            </a:pPr>
            <a:r>
              <a:rPr lang="en-US" altLang="zh-CN" sz="2400" dirty="0" smtClean="0"/>
              <a:t> indicates a person’s marital status and </a:t>
            </a:r>
            <a:endParaRPr lang="en-US" altLang="zh-CN" sz="2400" dirty="0" smtClean="0"/>
          </a:p>
          <a:p>
            <a:r>
              <a:rPr lang="en-US" altLang="zh-CN" sz="2400" dirty="0" smtClean="0"/>
              <a:t>  presented as a </a:t>
            </a:r>
            <a:r>
              <a:rPr lang="en-US" altLang="zh-CN" sz="2400" dirty="0" smtClean="0">
                <a:solidFill>
                  <a:srgbClr val="FF0000"/>
                </a:solidFill>
              </a:rPr>
              <a:t>betrothal </a:t>
            </a:r>
            <a:r>
              <a:rPr lang="en-US" altLang="zh-CN" sz="2400" dirty="0" smtClean="0"/>
              <a:t>gift  </a:t>
            </a:r>
            <a:endParaRPr lang="en-US" altLang="zh-CN" sz="2400" dirty="0"/>
          </a:p>
        </p:txBody>
      </p:sp>
      <p:sp>
        <p:nvSpPr>
          <p:cNvPr id="82946" name="AutoShape 2" descr="人,衣服,帽子,生活方式,户外_136128048_Portrait of Tibetan Man at Horse Festival_创意图片_Getty Images China"/>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lstStyle/>
          <a:p>
            <a:endParaRPr lang="zh-CN" altLang="en-US"/>
          </a:p>
        </p:txBody>
      </p:sp>
      <p:pic>
        <p:nvPicPr>
          <p:cNvPr id="83970" name="Picture 2" descr="http://www.mdodm.com/UploadImage/edit/images/%E8%8B%97%E6%97%8F%E9%93%B6%E9%A5%B03.jpg"/>
          <p:cNvPicPr>
            <a:picLocks noChangeAspect="1" noChangeArrowheads="1"/>
          </p:cNvPicPr>
          <p:nvPr/>
        </p:nvPicPr>
        <p:blipFill>
          <a:blip r:embed="rId2" cstate="print"/>
          <a:srcRect/>
          <a:stretch>
            <a:fillRect/>
          </a:stretch>
        </p:blipFill>
        <p:spPr bwMode="auto">
          <a:xfrm>
            <a:off x="6429388" y="1571616"/>
            <a:ext cx="1856227" cy="2786082"/>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slide(fromBottom)">
                                      <p:cBhvr>
                                        <p:cTn id="7" dur="500"/>
                                        <p:tgtEl>
                                          <p:spTgt spid="13">
                                            <p:txEl>
                                              <p:pRg st="0" end="0"/>
                                            </p:txEl>
                                          </p:spTgt>
                                        </p:tgtEl>
                                      </p:cBhvr>
                                    </p:animEffect>
                                  </p:childTnLst>
                                </p:cTn>
                              </p:par>
                              <p:par>
                                <p:cTn id="8" presetID="12" presetClass="entr" presetSubtype="4" fill="hold" nodeType="withEffect">
                                  <p:stCondLst>
                                    <p:cond delay="0"/>
                                  </p:stCondLst>
                                  <p:childTnLst>
                                    <p:set>
                                      <p:cBhvr>
                                        <p:cTn id="9" dur="1" fill="hold">
                                          <p:stCondLst>
                                            <p:cond delay="0"/>
                                          </p:stCondLst>
                                        </p:cTn>
                                        <p:tgtEl>
                                          <p:spTgt spid="13">
                                            <p:txEl>
                                              <p:pRg st="1" end="1"/>
                                            </p:txEl>
                                          </p:spTgt>
                                        </p:tgtEl>
                                        <p:attrNameLst>
                                          <p:attrName>style.visibility</p:attrName>
                                        </p:attrNameLst>
                                      </p:cBhvr>
                                      <p:to>
                                        <p:strVal val="visible"/>
                                      </p:to>
                                    </p:set>
                                    <p:animEffect transition="in" filter="slide(fromBottom)">
                                      <p:cBhvr>
                                        <p:cTn id="10" dur="500"/>
                                        <p:tgtEl>
                                          <p:spTgt spid="1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2" presetClass="entr" presetSubtype="4" fill="hold" nodeType="clickEffect">
                                  <p:stCondLst>
                                    <p:cond delay="0"/>
                                  </p:stCondLst>
                                  <p:childTnLst>
                                    <p:set>
                                      <p:cBhvr>
                                        <p:cTn id="14" dur="1" fill="hold">
                                          <p:stCondLst>
                                            <p:cond delay="0"/>
                                          </p:stCondLst>
                                        </p:cTn>
                                        <p:tgtEl>
                                          <p:spTgt spid="13">
                                            <p:txEl>
                                              <p:pRg st="2" end="2"/>
                                            </p:txEl>
                                          </p:spTgt>
                                        </p:tgtEl>
                                        <p:attrNameLst>
                                          <p:attrName>style.visibility</p:attrName>
                                        </p:attrNameLst>
                                      </p:cBhvr>
                                      <p:to>
                                        <p:strVal val="visible"/>
                                      </p:to>
                                    </p:set>
                                    <p:animEffect transition="in" filter="slide(fromBottom)">
                                      <p:cBhvr>
                                        <p:cTn id="15" dur="500"/>
                                        <p:tgtEl>
                                          <p:spTgt spid="13">
                                            <p:txEl>
                                              <p:pRg st="2" end="2"/>
                                            </p:txEl>
                                          </p:spTgt>
                                        </p:tgtEl>
                                      </p:cBhvr>
                                    </p:animEffect>
                                  </p:childTnLst>
                                </p:cTn>
                              </p:par>
                              <p:par>
                                <p:cTn id="16" presetID="12" presetClass="entr" presetSubtype="4" fill="hold" nodeType="withEffect">
                                  <p:stCondLst>
                                    <p:cond delay="0"/>
                                  </p:stCondLst>
                                  <p:childTnLst>
                                    <p:set>
                                      <p:cBhvr>
                                        <p:cTn id="17" dur="1" fill="hold">
                                          <p:stCondLst>
                                            <p:cond delay="0"/>
                                          </p:stCondLst>
                                        </p:cTn>
                                        <p:tgtEl>
                                          <p:spTgt spid="13">
                                            <p:txEl>
                                              <p:pRg st="3" end="3"/>
                                            </p:txEl>
                                          </p:spTgt>
                                        </p:tgtEl>
                                        <p:attrNameLst>
                                          <p:attrName>style.visibility</p:attrName>
                                        </p:attrNameLst>
                                      </p:cBhvr>
                                      <p:to>
                                        <p:strVal val="visible"/>
                                      </p:to>
                                    </p:set>
                                    <p:animEffect transition="in" filter="slide(fromBottom)">
                                      <p:cBhvr>
                                        <p:cTn id="18" dur="500"/>
                                        <p:tgtEl>
                                          <p:spTgt spid="1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2" presetClass="entr" presetSubtype="4" fill="hold" nodeType="clickEffect">
                                  <p:stCondLst>
                                    <p:cond delay="0"/>
                                  </p:stCondLst>
                                  <p:childTnLst>
                                    <p:set>
                                      <p:cBhvr>
                                        <p:cTn id="22" dur="1" fill="hold">
                                          <p:stCondLst>
                                            <p:cond delay="0"/>
                                          </p:stCondLst>
                                        </p:cTn>
                                        <p:tgtEl>
                                          <p:spTgt spid="13">
                                            <p:txEl>
                                              <p:pRg st="4" end="4"/>
                                            </p:txEl>
                                          </p:spTgt>
                                        </p:tgtEl>
                                        <p:attrNameLst>
                                          <p:attrName>style.visibility</p:attrName>
                                        </p:attrNameLst>
                                      </p:cBhvr>
                                      <p:to>
                                        <p:strVal val="visible"/>
                                      </p:to>
                                    </p:set>
                                    <p:animEffect transition="in" filter="slide(fromBottom)">
                                      <p:cBhvr>
                                        <p:cTn id="23" dur="500"/>
                                        <p:tgtEl>
                                          <p:spTgt spid="13">
                                            <p:txEl>
                                              <p:pRg st="4" end="4"/>
                                            </p:txEl>
                                          </p:spTgt>
                                        </p:tgtEl>
                                      </p:cBhvr>
                                    </p:animEffect>
                                  </p:childTnLst>
                                </p:cTn>
                              </p:par>
                              <p:par>
                                <p:cTn id="24" presetID="12" presetClass="entr" presetSubtype="4" fill="hold" nodeType="withEffect">
                                  <p:stCondLst>
                                    <p:cond delay="0"/>
                                  </p:stCondLst>
                                  <p:childTnLst>
                                    <p:set>
                                      <p:cBhvr>
                                        <p:cTn id="25" dur="1" fill="hold">
                                          <p:stCondLst>
                                            <p:cond delay="0"/>
                                          </p:stCondLst>
                                        </p:cTn>
                                        <p:tgtEl>
                                          <p:spTgt spid="13">
                                            <p:txEl>
                                              <p:pRg st="5" end="5"/>
                                            </p:txEl>
                                          </p:spTgt>
                                        </p:tgtEl>
                                        <p:attrNameLst>
                                          <p:attrName>style.visibility</p:attrName>
                                        </p:attrNameLst>
                                      </p:cBhvr>
                                      <p:to>
                                        <p:strVal val="visible"/>
                                      </p:to>
                                    </p:set>
                                    <p:animEffect transition="in" filter="slide(fromBottom)">
                                      <p:cBhvr>
                                        <p:cTn id="26" dur="500"/>
                                        <p:tgtEl>
                                          <p:spTgt spid="1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p:cNvSpPr/>
          <p:nvPr/>
        </p:nvSpPr>
        <p:spPr>
          <a:xfrm>
            <a:off x="6929454" y="4500574"/>
            <a:ext cx="1571636" cy="428628"/>
          </a:xfrm>
          <a:prstGeom prst="rect">
            <a:avLst/>
          </a:prstGeom>
          <a:solidFill>
            <a:srgbClr val="FCF8D7"/>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p:cNvSpPr/>
          <p:nvPr/>
        </p:nvSpPr>
        <p:spPr>
          <a:xfrm>
            <a:off x="5000628" y="4500574"/>
            <a:ext cx="1571636" cy="428628"/>
          </a:xfrm>
          <a:prstGeom prst="rect">
            <a:avLst/>
          </a:prstGeom>
          <a:solidFill>
            <a:srgbClr val="FCF8D7"/>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2928926" y="4500574"/>
            <a:ext cx="1714512" cy="428628"/>
          </a:xfrm>
          <a:prstGeom prst="rect">
            <a:avLst/>
          </a:prstGeom>
          <a:solidFill>
            <a:srgbClr val="FCF8D7"/>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928662" y="4500574"/>
            <a:ext cx="1571636" cy="428628"/>
          </a:xfrm>
          <a:prstGeom prst="rect">
            <a:avLst/>
          </a:prstGeom>
          <a:solidFill>
            <a:srgbClr val="FCF8D7"/>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458" name="灯片编号占位符 1"/>
          <p:cNvSpPr>
            <a:spLocks noGrp="1"/>
          </p:cNvSpPr>
          <p:nvPr>
            <p:ph type="sldNum" sz="quarter" idx="12"/>
          </p:nvPr>
        </p:nvSpPr>
        <p:spPr bwMode="auto">
          <a:noFill/>
          <a:ln>
            <a:miter lim="800000"/>
          </a:ln>
        </p:spPr>
        <p:txBody>
          <a:bodyPr/>
          <a:lstStyle/>
          <a:p>
            <a:fld id="{AE6F6D0D-4381-4EB1-9191-FA7DE86B0BF3}" type="slidenum">
              <a:rPr lang="zh-CN" altLang="en-US"/>
            </a:fld>
            <a:endParaRPr lang="zh-CN" altLang="en-US"/>
          </a:p>
        </p:txBody>
      </p:sp>
      <p:grpSp>
        <p:nvGrpSpPr>
          <p:cNvPr id="2" name="组合 3"/>
          <p:cNvGrpSpPr/>
          <p:nvPr/>
        </p:nvGrpSpPr>
        <p:grpSpPr bwMode="auto">
          <a:xfrm>
            <a:off x="0" y="579233"/>
            <a:ext cx="9144000" cy="420086"/>
            <a:chOff x="0" y="133158"/>
            <a:chExt cx="9144000" cy="420086"/>
          </a:xfrm>
        </p:grpSpPr>
        <p:cxnSp>
          <p:nvCxnSpPr>
            <p:cNvPr id="16" name="直接连接符 15"/>
            <p:cNvCxnSpPr/>
            <p:nvPr/>
          </p:nvCxnSpPr>
          <p:spPr>
            <a:xfrm>
              <a:off x="4859338" y="343994"/>
              <a:ext cx="4284662"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pic>
          <p:nvPicPr>
            <p:cNvPr id="17" name="Picture 5" descr="G:\360data\重要数据\桌面\东京国际朝日学院\素材\kiri-kiku0156498982.png"/>
            <p:cNvPicPr>
              <a:picLocks noChangeAspect="1" noChangeArrowheads="1"/>
            </p:cNvPicPr>
            <p:nvPr/>
          </p:nvPicPr>
          <p:blipFill>
            <a:blip r:embed="rId1"/>
            <a:srcRect/>
            <a:stretch>
              <a:fillRect/>
            </a:stretch>
          </p:blipFill>
          <p:spPr bwMode="auto">
            <a:xfrm>
              <a:off x="4361957" y="133158"/>
              <a:ext cx="420086" cy="420086"/>
            </a:xfrm>
            <a:prstGeom prst="rect">
              <a:avLst/>
            </a:prstGeom>
            <a:noFill/>
            <a:ln w="9525">
              <a:noFill/>
              <a:miter lim="800000"/>
              <a:headEnd/>
              <a:tailEnd/>
            </a:ln>
          </p:spPr>
        </p:pic>
        <p:cxnSp>
          <p:nvCxnSpPr>
            <p:cNvPr id="18" name="直接连接符 17"/>
            <p:cNvCxnSpPr/>
            <p:nvPr/>
          </p:nvCxnSpPr>
          <p:spPr>
            <a:xfrm>
              <a:off x="0" y="343994"/>
              <a:ext cx="4284663"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grpSp>
      <p:sp>
        <p:nvSpPr>
          <p:cNvPr id="12" name="TextBox 8"/>
          <p:cNvSpPr txBox="1">
            <a:spLocks noChangeArrowheads="1"/>
          </p:cNvSpPr>
          <p:nvPr/>
        </p:nvSpPr>
        <p:spPr bwMode="auto">
          <a:xfrm>
            <a:off x="428596" y="142856"/>
            <a:ext cx="7929588" cy="646331"/>
          </a:xfrm>
          <a:prstGeom prst="rect">
            <a:avLst/>
          </a:prstGeom>
          <a:noFill/>
          <a:ln w="9525">
            <a:noFill/>
            <a:miter lim="800000"/>
          </a:ln>
        </p:spPr>
        <p:txBody>
          <a:bodyPr wrap="square">
            <a:spAutoFit/>
          </a:bodyPr>
          <a:lstStyle/>
          <a:p>
            <a:pPr defTabSz="878205" eaLnBrk="1" hangingPunct="1">
              <a:lnSpc>
                <a:spcPct val="120000"/>
              </a:lnSpc>
            </a:pPr>
            <a:r>
              <a:rPr lang="en-US" altLang="zh-CN" sz="3000" dirty="0" smtClean="0">
                <a:solidFill>
                  <a:srgbClr val="772C03"/>
                </a:solidFill>
                <a:latin typeface="Aharoni" panose="02010803020104030203" pitchFamily="2" charset="-79"/>
                <a:ea typeface="经典繁毛楷" panose="02010609000101010101" pitchFamily="49" charset="-122"/>
                <a:cs typeface="Aharoni" panose="02010803020104030203" pitchFamily="2" charset="-79"/>
              </a:rPr>
              <a:t>Costumes of Chinese Ethnic Minorities</a:t>
            </a:r>
            <a:endParaRPr lang="en-US" altLang="zh-CN" sz="3000" dirty="0" smtClean="0">
              <a:solidFill>
                <a:srgbClr val="772C03"/>
              </a:solidFill>
              <a:latin typeface="Aharoni" panose="02010803020104030203" pitchFamily="2" charset="-79"/>
              <a:ea typeface="经典繁毛楷" panose="02010609000101010101" pitchFamily="49" charset="-122"/>
              <a:cs typeface="Aharoni" panose="02010803020104030203" pitchFamily="2" charset="-79"/>
            </a:endParaRPr>
          </a:p>
        </p:txBody>
      </p:sp>
      <p:sp>
        <p:nvSpPr>
          <p:cNvPr id="19" name="矩形 18"/>
          <p:cNvSpPr/>
          <p:nvPr/>
        </p:nvSpPr>
        <p:spPr>
          <a:xfrm>
            <a:off x="642910" y="1000112"/>
            <a:ext cx="8301953" cy="338554"/>
          </a:xfrm>
          <a:prstGeom prst="rect">
            <a:avLst/>
          </a:prstGeom>
        </p:spPr>
        <p:txBody>
          <a:bodyPr wrap="none">
            <a:spAutoFit/>
          </a:bodyPr>
          <a:lstStyle/>
          <a:p>
            <a:r>
              <a:rPr lang="en-US" altLang="zh-CN" sz="1600" b="1" dirty="0" smtClean="0">
                <a:solidFill>
                  <a:schemeClr val="accent6">
                    <a:lumMod val="50000"/>
                  </a:schemeClr>
                </a:solidFill>
              </a:rPr>
              <a:t>After reading the text, please match each set of clothes with the ethnic group that it belongs to. </a:t>
            </a:r>
            <a:endParaRPr lang="zh-CN" altLang="en-US" sz="1600" b="1" dirty="0">
              <a:solidFill>
                <a:schemeClr val="accent6">
                  <a:lumMod val="50000"/>
                </a:schemeClr>
              </a:solidFill>
            </a:endParaRPr>
          </a:p>
        </p:txBody>
      </p:sp>
      <p:sp>
        <p:nvSpPr>
          <p:cNvPr id="21" name="Rectangle 3"/>
          <p:cNvSpPr txBox="1">
            <a:spLocks noChangeArrowheads="1"/>
          </p:cNvSpPr>
          <p:nvPr/>
        </p:nvSpPr>
        <p:spPr>
          <a:xfrm>
            <a:off x="457200" y="1600200"/>
            <a:ext cx="5329246" cy="4525963"/>
          </a:xfrm>
          <a:prstGeom prst="rect">
            <a:avLst/>
          </a:prstGeom>
        </p:spPr>
        <p:txBody>
          <a:bodyPr/>
          <a:lstStyle/>
          <a:p>
            <a:pPr marL="363855" marR="0" lvl="0" indent="-363855" algn="l" defTabSz="971550" rtl="0" eaLnBrk="0" fontAlgn="base" latinLnBrk="0" hangingPunct="0">
              <a:lnSpc>
                <a:spcPct val="100000"/>
              </a:lnSpc>
              <a:spcBef>
                <a:spcPct val="20000"/>
              </a:spcBef>
              <a:spcAft>
                <a:spcPct val="0"/>
              </a:spcAft>
              <a:buClrTx/>
              <a:buSzTx/>
              <a:buFont typeface="Arial" panose="020B0604020202020204" pitchFamily="34" charset="0"/>
              <a:buChar char="•"/>
              <a:defRPr/>
            </a:pPr>
            <a:endParaRPr kumimoji="0" lang="en-US" altLang="zh-CN" sz="2400" i="0" u="none" strike="noStrike" kern="1200" cap="none" spc="0" normalizeH="0" baseline="0" noProof="0" dirty="0">
              <a:ln>
                <a:noFill/>
              </a:ln>
              <a:solidFill>
                <a:schemeClr val="tx1"/>
              </a:solidFill>
              <a:effectLst/>
              <a:uLnTx/>
              <a:uFillTx/>
              <a:ea typeface="+mn-ea"/>
            </a:endParaRPr>
          </a:p>
        </p:txBody>
      </p:sp>
      <p:sp>
        <p:nvSpPr>
          <p:cNvPr id="82946" name="AutoShape 2" descr="人,衣服,帽子,生活方式,户外_136128048_Portrait of Tibetan Man at Horse Festival_创意图片_Getty Images China"/>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lstStyle/>
          <a:p>
            <a:endParaRPr lang="zh-CN" altLang="en-US"/>
          </a:p>
        </p:txBody>
      </p:sp>
      <p:pic>
        <p:nvPicPr>
          <p:cNvPr id="84994" name="Picture 2" descr="http://jkq.travel.yunnan.cn/uploadfile/2013/1107/20131107100333523.jpg"/>
          <p:cNvPicPr>
            <a:picLocks noChangeAspect="1" noChangeArrowheads="1"/>
          </p:cNvPicPr>
          <p:nvPr/>
        </p:nvPicPr>
        <p:blipFill>
          <a:blip r:embed="rId2"/>
          <a:srcRect/>
          <a:stretch>
            <a:fillRect/>
          </a:stretch>
        </p:blipFill>
        <p:spPr bwMode="auto">
          <a:xfrm>
            <a:off x="785786" y="1357302"/>
            <a:ext cx="2000264" cy="2214578"/>
          </a:xfrm>
          <a:prstGeom prst="rect">
            <a:avLst/>
          </a:prstGeom>
          <a:noFill/>
        </p:spPr>
      </p:pic>
      <p:pic>
        <p:nvPicPr>
          <p:cNvPr id="84996" name="Picture 4" descr="http://www.ce.cn/xwzx/gjss/gdxw/200702/07/W020070207320927003544.jpg"/>
          <p:cNvPicPr>
            <a:picLocks noChangeAspect="1" noChangeArrowheads="1"/>
          </p:cNvPicPr>
          <p:nvPr/>
        </p:nvPicPr>
        <p:blipFill>
          <a:blip r:embed="rId3"/>
          <a:srcRect/>
          <a:stretch>
            <a:fillRect/>
          </a:stretch>
        </p:blipFill>
        <p:spPr bwMode="auto">
          <a:xfrm>
            <a:off x="3000364" y="1357302"/>
            <a:ext cx="1778444" cy="2214578"/>
          </a:xfrm>
          <a:prstGeom prst="rect">
            <a:avLst/>
          </a:prstGeom>
          <a:noFill/>
        </p:spPr>
      </p:pic>
      <p:pic>
        <p:nvPicPr>
          <p:cNvPr id="84998" name="Picture 6" descr="http://a2.att.hudong.com/82/27/01300000241358123978275534940.jpg"/>
          <p:cNvPicPr>
            <a:picLocks noChangeAspect="1" noChangeArrowheads="1"/>
          </p:cNvPicPr>
          <p:nvPr/>
        </p:nvPicPr>
        <p:blipFill>
          <a:blip r:embed="rId4"/>
          <a:srcRect/>
          <a:stretch>
            <a:fillRect/>
          </a:stretch>
        </p:blipFill>
        <p:spPr bwMode="auto">
          <a:xfrm>
            <a:off x="5072066" y="1357302"/>
            <a:ext cx="1500198" cy="2290769"/>
          </a:xfrm>
          <a:prstGeom prst="rect">
            <a:avLst/>
          </a:prstGeom>
          <a:noFill/>
        </p:spPr>
      </p:pic>
      <p:sp>
        <p:nvSpPr>
          <p:cNvPr id="85000" name="AutoShape 8" descr="http://img4.imgtn.bdimg.com/it/u=795625792,2084171886&amp;fm=21&amp;gp=0.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lstStyle/>
          <a:p>
            <a:endParaRPr lang="zh-CN" altLang="en-US"/>
          </a:p>
        </p:txBody>
      </p:sp>
      <p:sp>
        <p:nvSpPr>
          <p:cNvPr id="85002" name="AutoShape 10" descr="http://img4.imgtn.bdimg.com/it/u=795625792,2084171886&amp;fm=21&amp;gp=0.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lstStyle/>
          <a:p>
            <a:endParaRPr lang="zh-CN" altLang="en-US"/>
          </a:p>
        </p:txBody>
      </p:sp>
      <p:pic>
        <p:nvPicPr>
          <p:cNvPr id="85006" name="Picture 14" descr="http://img0.paipaiimg.com/00000000/item-51D4D9AF-1084628E00000000040100002ED10790.0.300x300.jpg"/>
          <p:cNvPicPr>
            <a:picLocks noChangeAspect="1" noChangeArrowheads="1"/>
          </p:cNvPicPr>
          <p:nvPr/>
        </p:nvPicPr>
        <p:blipFill>
          <a:blip r:embed="rId5"/>
          <a:srcRect/>
          <a:stretch>
            <a:fillRect/>
          </a:stretch>
        </p:blipFill>
        <p:spPr bwMode="auto">
          <a:xfrm>
            <a:off x="6929454" y="1357302"/>
            <a:ext cx="1714512" cy="2357434"/>
          </a:xfrm>
          <a:prstGeom prst="rect">
            <a:avLst/>
          </a:prstGeom>
          <a:noFill/>
        </p:spPr>
      </p:pic>
      <p:sp>
        <p:nvSpPr>
          <p:cNvPr id="22" name="TextBox 21"/>
          <p:cNvSpPr txBox="1"/>
          <p:nvPr/>
        </p:nvSpPr>
        <p:spPr bwMode="auto">
          <a:xfrm>
            <a:off x="928662" y="4500574"/>
            <a:ext cx="1643074" cy="360612"/>
          </a:xfrm>
          <a:prstGeom prst="rect">
            <a:avLst/>
          </a:prstGeom>
          <a:noFill/>
          <a:ln w="9525">
            <a:noFill/>
            <a:miter lim="800000"/>
          </a:ln>
          <a:effectLst/>
        </p:spPr>
        <p:txBody>
          <a:bodyPr wrap="square" rtlCol="0">
            <a:spAutoFit/>
          </a:bodyPr>
          <a:lstStyle/>
          <a:p>
            <a:pPr defTabSz="878205">
              <a:lnSpc>
                <a:spcPct val="120000"/>
              </a:lnSpc>
            </a:pPr>
            <a:r>
              <a:rPr lang="en-US" altLang="zh-CN" sz="1600" dirty="0" err="1" smtClean="0">
                <a:solidFill>
                  <a:srgbClr val="772C03"/>
                </a:solidFill>
                <a:latin typeface="Arial" panose="020B0604020202020204" pitchFamily="34" charset="0"/>
                <a:ea typeface="微软雅黑" panose="020B0503020204020204" pitchFamily="34" charset="-122"/>
                <a:cs typeface="Arial" panose="020B0604020202020204" pitchFamily="34" charset="0"/>
              </a:rPr>
              <a:t>Zhuang</a:t>
            </a:r>
            <a:r>
              <a:rPr lang="en-US" altLang="zh-CN" sz="1600" dirty="0" smtClean="0">
                <a:solidFill>
                  <a:srgbClr val="772C03"/>
                </a:solidFill>
                <a:latin typeface="Arial" panose="020B0604020202020204" pitchFamily="34" charset="0"/>
                <a:ea typeface="微软雅黑" panose="020B0503020204020204" pitchFamily="34" charset="-122"/>
                <a:cs typeface="Arial" panose="020B0604020202020204" pitchFamily="34" charset="0"/>
              </a:rPr>
              <a:t> People</a:t>
            </a:r>
            <a:endParaRPr lang="zh-CN" altLang="en-US" sz="1600" dirty="0">
              <a:solidFill>
                <a:srgbClr val="772C03"/>
              </a:solidFill>
              <a:latin typeface="Arial" panose="020B0604020202020204" pitchFamily="34" charset="0"/>
              <a:ea typeface="微软雅黑" panose="020B0503020204020204" pitchFamily="34" charset="-122"/>
              <a:cs typeface="Arial" panose="020B0604020202020204" pitchFamily="34" charset="0"/>
            </a:endParaRPr>
          </a:p>
        </p:txBody>
      </p:sp>
      <p:sp>
        <p:nvSpPr>
          <p:cNvPr id="23" name="TextBox 22"/>
          <p:cNvSpPr txBox="1"/>
          <p:nvPr/>
        </p:nvSpPr>
        <p:spPr bwMode="auto">
          <a:xfrm>
            <a:off x="6929454" y="4500574"/>
            <a:ext cx="1643074" cy="360612"/>
          </a:xfrm>
          <a:prstGeom prst="rect">
            <a:avLst/>
          </a:prstGeom>
          <a:noFill/>
          <a:ln w="9525">
            <a:noFill/>
            <a:miter lim="800000"/>
          </a:ln>
          <a:effectLst/>
        </p:spPr>
        <p:txBody>
          <a:bodyPr wrap="square" rtlCol="0">
            <a:spAutoFit/>
          </a:bodyPr>
          <a:lstStyle/>
          <a:p>
            <a:pPr defTabSz="878205">
              <a:lnSpc>
                <a:spcPct val="120000"/>
              </a:lnSpc>
            </a:pPr>
            <a:r>
              <a:rPr lang="en-US" altLang="zh-CN" sz="1600" dirty="0" smtClean="0">
                <a:solidFill>
                  <a:srgbClr val="772C03"/>
                </a:solidFill>
                <a:latin typeface="Arial" panose="020B0604020202020204" pitchFamily="34" charset="0"/>
                <a:ea typeface="微软雅黑" panose="020B0503020204020204" pitchFamily="34" charset="-122"/>
                <a:cs typeface="Arial" panose="020B0604020202020204" pitchFamily="34" charset="0"/>
              </a:rPr>
              <a:t>Korean People</a:t>
            </a:r>
            <a:endParaRPr lang="zh-CN" altLang="en-US" sz="1600" dirty="0">
              <a:solidFill>
                <a:srgbClr val="772C03"/>
              </a:solidFill>
              <a:latin typeface="Arial" panose="020B0604020202020204" pitchFamily="34" charset="0"/>
              <a:ea typeface="微软雅黑" panose="020B0503020204020204" pitchFamily="34" charset="-122"/>
              <a:cs typeface="Arial" panose="020B0604020202020204" pitchFamily="34" charset="0"/>
            </a:endParaRPr>
          </a:p>
        </p:txBody>
      </p:sp>
      <p:sp>
        <p:nvSpPr>
          <p:cNvPr id="24" name="TextBox 23"/>
          <p:cNvSpPr txBox="1"/>
          <p:nvPr/>
        </p:nvSpPr>
        <p:spPr bwMode="auto">
          <a:xfrm>
            <a:off x="5000628" y="4500574"/>
            <a:ext cx="1643074" cy="387798"/>
          </a:xfrm>
          <a:prstGeom prst="rect">
            <a:avLst/>
          </a:prstGeom>
          <a:noFill/>
          <a:ln w="9525">
            <a:noFill/>
            <a:miter lim="800000"/>
          </a:ln>
          <a:effectLst/>
        </p:spPr>
        <p:txBody>
          <a:bodyPr wrap="square" rtlCol="0">
            <a:spAutoFit/>
          </a:bodyPr>
          <a:lstStyle/>
          <a:p>
            <a:pPr defTabSz="878205">
              <a:lnSpc>
                <a:spcPct val="120000"/>
              </a:lnSpc>
            </a:pPr>
            <a:r>
              <a:rPr lang="en-US" altLang="zh-CN" sz="1600" dirty="0" smtClean="0">
                <a:solidFill>
                  <a:srgbClr val="772C03"/>
                </a:solidFill>
                <a:latin typeface="Arial" panose="020B0604020202020204" pitchFamily="34" charset="0"/>
                <a:ea typeface="微软雅黑" panose="020B0503020204020204" pitchFamily="34" charset="-122"/>
                <a:cs typeface="Arial" panose="020B0604020202020204" pitchFamily="34" charset="0"/>
              </a:rPr>
              <a:t>  Dai People</a:t>
            </a:r>
            <a:endParaRPr lang="zh-CN" altLang="en-US" sz="1600" dirty="0">
              <a:solidFill>
                <a:srgbClr val="772C03"/>
              </a:solidFill>
              <a:latin typeface="Arial" panose="020B0604020202020204" pitchFamily="34" charset="0"/>
              <a:ea typeface="微软雅黑" panose="020B0503020204020204" pitchFamily="34" charset="-122"/>
              <a:cs typeface="Arial" panose="020B0604020202020204" pitchFamily="34" charset="0"/>
            </a:endParaRPr>
          </a:p>
        </p:txBody>
      </p:sp>
      <p:sp>
        <p:nvSpPr>
          <p:cNvPr id="25" name="TextBox 24"/>
          <p:cNvSpPr txBox="1"/>
          <p:nvPr/>
        </p:nvSpPr>
        <p:spPr bwMode="auto">
          <a:xfrm>
            <a:off x="2857488" y="4500574"/>
            <a:ext cx="2071702" cy="387798"/>
          </a:xfrm>
          <a:prstGeom prst="rect">
            <a:avLst/>
          </a:prstGeom>
          <a:noFill/>
          <a:ln w="9525">
            <a:noFill/>
            <a:miter lim="800000"/>
          </a:ln>
          <a:effectLst/>
        </p:spPr>
        <p:txBody>
          <a:bodyPr wrap="square" rtlCol="0">
            <a:spAutoFit/>
          </a:bodyPr>
          <a:lstStyle/>
          <a:p>
            <a:pPr defTabSz="878205">
              <a:lnSpc>
                <a:spcPct val="120000"/>
              </a:lnSpc>
            </a:pPr>
            <a:r>
              <a:rPr lang="en-US" altLang="zh-CN" sz="1600" dirty="0" smtClean="0">
                <a:solidFill>
                  <a:srgbClr val="772C03"/>
                </a:solidFill>
                <a:latin typeface="Arial" panose="020B0604020202020204" pitchFamily="34" charset="0"/>
                <a:ea typeface="微软雅黑" panose="020B0503020204020204" pitchFamily="34" charset="-122"/>
                <a:cs typeface="Arial" panose="020B0604020202020204" pitchFamily="34" charset="0"/>
              </a:rPr>
              <a:t>Mongolian People</a:t>
            </a:r>
            <a:endParaRPr lang="zh-CN" altLang="en-US" sz="1600" dirty="0">
              <a:solidFill>
                <a:srgbClr val="772C03"/>
              </a:solidFill>
              <a:latin typeface="Arial" panose="020B0604020202020204" pitchFamily="34" charset="0"/>
              <a:ea typeface="微软雅黑" panose="020B0503020204020204" pitchFamily="34" charset="-122"/>
              <a:cs typeface="Arial" panose="020B0604020202020204" pitchFamily="34" charset="0"/>
            </a:endParaRPr>
          </a:p>
        </p:txBody>
      </p:sp>
      <p:cxnSp>
        <p:nvCxnSpPr>
          <p:cNvPr id="32" name="直接连接符 31"/>
          <p:cNvCxnSpPr/>
          <p:nvPr/>
        </p:nvCxnSpPr>
        <p:spPr>
          <a:xfrm flipV="1">
            <a:off x="1857356" y="3714756"/>
            <a:ext cx="5715040" cy="785818"/>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5" name="直接连接符 34"/>
          <p:cNvCxnSpPr>
            <a:stCxn id="25" idx="0"/>
            <a:endCxn id="84998" idx="2"/>
          </p:cNvCxnSpPr>
          <p:nvPr/>
        </p:nvCxnSpPr>
        <p:spPr>
          <a:xfrm rot="5400000" flipH="1" flipV="1">
            <a:off x="4431501" y="3109910"/>
            <a:ext cx="852503" cy="1928826"/>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7" name="直接连接符 36"/>
          <p:cNvCxnSpPr>
            <a:stCxn id="84994" idx="2"/>
          </p:cNvCxnSpPr>
          <p:nvPr/>
        </p:nvCxnSpPr>
        <p:spPr>
          <a:xfrm rot="16200000" flipH="1">
            <a:off x="3393273" y="1964525"/>
            <a:ext cx="857256" cy="4071966"/>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9" name="直接连接符 38"/>
          <p:cNvCxnSpPr>
            <a:stCxn id="84996" idx="2"/>
          </p:cNvCxnSpPr>
          <p:nvPr/>
        </p:nvCxnSpPr>
        <p:spPr>
          <a:xfrm rot="16200000" flipH="1">
            <a:off x="5373801" y="2087665"/>
            <a:ext cx="857256" cy="3825686"/>
          </a:xfrm>
          <a:prstGeom prst="line">
            <a:avLst/>
          </a:prstGeom>
          <a:ln w="28575"/>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anim calcmode="lin" valueType="num">
                                      <p:cBhvr additive="base">
                                        <p:cTn id="7" dur="500" fill="hold"/>
                                        <p:tgtEl>
                                          <p:spTgt spid="37"/>
                                        </p:tgtEl>
                                        <p:attrNameLst>
                                          <p:attrName>ppt_x</p:attrName>
                                        </p:attrNameLst>
                                      </p:cBhvr>
                                      <p:tavLst>
                                        <p:tav tm="0">
                                          <p:val>
                                            <p:strVal val="#ppt_x"/>
                                          </p:val>
                                        </p:tav>
                                        <p:tav tm="100000">
                                          <p:val>
                                            <p:strVal val="#ppt_x"/>
                                          </p:val>
                                        </p:tav>
                                      </p:tavLst>
                                    </p:anim>
                                    <p:anim calcmode="lin" valueType="num">
                                      <p:cBhvr additive="base">
                                        <p:cTn id="8"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9"/>
                                        </p:tgtEl>
                                        <p:attrNameLst>
                                          <p:attrName>style.visibility</p:attrName>
                                        </p:attrNameLst>
                                      </p:cBhvr>
                                      <p:to>
                                        <p:strVal val="visible"/>
                                      </p:to>
                                    </p:set>
                                    <p:anim calcmode="lin" valueType="num">
                                      <p:cBhvr additive="base">
                                        <p:cTn id="13" dur="500" fill="hold"/>
                                        <p:tgtEl>
                                          <p:spTgt spid="39"/>
                                        </p:tgtEl>
                                        <p:attrNameLst>
                                          <p:attrName>ppt_x</p:attrName>
                                        </p:attrNameLst>
                                      </p:cBhvr>
                                      <p:tavLst>
                                        <p:tav tm="0">
                                          <p:val>
                                            <p:strVal val="#ppt_x"/>
                                          </p:val>
                                        </p:tav>
                                        <p:tav tm="100000">
                                          <p:val>
                                            <p:strVal val="#ppt_x"/>
                                          </p:val>
                                        </p:tav>
                                      </p:tavLst>
                                    </p:anim>
                                    <p:anim calcmode="lin" valueType="num">
                                      <p:cBhvr additive="base">
                                        <p:cTn id="14" dur="500" fill="hold"/>
                                        <p:tgtEl>
                                          <p:spTgt spid="3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5"/>
                                        </p:tgtEl>
                                        <p:attrNameLst>
                                          <p:attrName>style.visibility</p:attrName>
                                        </p:attrNameLst>
                                      </p:cBhvr>
                                      <p:to>
                                        <p:strVal val="visible"/>
                                      </p:to>
                                    </p:set>
                                    <p:anim calcmode="lin" valueType="num">
                                      <p:cBhvr additive="base">
                                        <p:cTn id="19" dur="500" fill="hold"/>
                                        <p:tgtEl>
                                          <p:spTgt spid="35"/>
                                        </p:tgtEl>
                                        <p:attrNameLst>
                                          <p:attrName>ppt_x</p:attrName>
                                        </p:attrNameLst>
                                      </p:cBhvr>
                                      <p:tavLst>
                                        <p:tav tm="0">
                                          <p:val>
                                            <p:strVal val="#ppt_x"/>
                                          </p:val>
                                        </p:tav>
                                        <p:tav tm="100000">
                                          <p:val>
                                            <p:strVal val="#ppt_x"/>
                                          </p:val>
                                        </p:tav>
                                      </p:tavLst>
                                    </p:anim>
                                    <p:anim calcmode="lin" valueType="num">
                                      <p:cBhvr additive="base">
                                        <p:cTn id="20"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2"/>
                                        </p:tgtEl>
                                        <p:attrNameLst>
                                          <p:attrName>style.visibility</p:attrName>
                                        </p:attrNameLst>
                                      </p:cBhvr>
                                      <p:to>
                                        <p:strVal val="visible"/>
                                      </p:to>
                                    </p:set>
                                    <p:anim calcmode="lin" valueType="num">
                                      <p:cBhvr additive="base">
                                        <p:cTn id="25" dur="500" fill="hold"/>
                                        <p:tgtEl>
                                          <p:spTgt spid="32"/>
                                        </p:tgtEl>
                                        <p:attrNameLst>
                                          <p:attrName>ppt_x</p:attrName>
                                        </p:attrNameLst>
                                      </p:cBhvr>
                                      <p:tavLst>
                                        <p:tav tm="0">
                                          <p:val>
                                            <p:strVal val="#ppt_x"/>
                                          </p:val>
                                        </p:tav>
                                        <p:tav tm="100000">
                                          <p:val>
                                            <p:strVal val="#ppt_x"/>
                                          </p:val>
                                        </p:tav>
                                      </p:tavLst>
                                    </p:anim>
                                    <p:anim calcmode="lin" valueType="num">
                                      <p:cBhvr additive="base">
                                        <p:cTn id="26"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灯片编号占位符 24"/>
          <p:cNvSpPr>
            <a:spLocks noGrp="1"/>
          </p:cNvSpPr>
          <p:nvPr>
            <p:ph type="sldNum" sz="quarter" idx="12"/>
          </p:nvPr>
        </p:nvSpPr>
        <p:spPr bwMode="auto">
          <a:noFill/>
          <a:ln>
            <a:miter lim="800000"/>
          </a:ln>
        </p:spPr>
        <p:txBody>
          <a:bodyPr/>
          <a:lstStyle/>
          <a:p>
            <a:fld id="{6A60C2E7-68BF-4CD8-AF1C-B8DF0BB3074B}" type="slidenum">
              <a:rPr lang="zh-CN" altLang="en-US" sz="1400">
                <a:latin typeface="Times New Roman" panose="02020603050405020304" pitchFamily="18" charset="0"/>
                <a:cs typeface="Times New Roman" panose="02020603050405020304" pitchFamily="18" charset="0"/>
              </a:rPr>
            </a:fld>
            <a:endParaRPr lang="zh-CN" altLang="en-US" sz="1400">
              <a:latin typeface="Times New Roman" panose="02020603050405020304" pitchFamily="18" charset="0"/>
              <a:cs typeface="Times New Roman" panose="02020603050405020304" pitchFamily="18" charset="0"/>
            </a:endParaRPr>
          </a:p>
        </p:txBody>
      </p:sp>
      <p:grpSp>
        <p:nvGrpSpPr>
          <p:cNvPr id="3" name="组合 3"/>
          <p:cNvGrpSpPr/>
          <p:nvPr/>
        </p:nvGrpSpPr>
        <p:grpSpPr bwMode="auto">
          <a:xfrm rot="16200000">
            <a:off x="4126437" y="-1769035"/>
            <a:ext cx="1278286" cy="7388078"/>
            <a:chOff x="1194701" y="448462"/>
            <a:chExt cx="1278594" cy="5029475"/>
          </a:xfrm>
        </p:grpSpPr>
        <p:sp>
          <p:nvSpPr>
            <p:cNvPr id="6" name="矩形 5"/>
            <p:cNvSpPr/>
            <p:nvPr/>
          </p:nvSpPr>
          <p:spPr>
            <a:xfrm>
              <a:off x="1194701" y="934781"/>
              <a:ext cx="1271894" cy="17933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2" name="TextBox 1"/>
            <p:cNvSpPr txBox="1"/>
            <p:nvPr/>
          </p:nvSpPr>
          <p:spPr bwMode="auto">
            <a:xfrm rot="5400000">
              <a:off x="1650357" y="72065"/>
              <a:ext cx="446541" cy="1199335"/>
            </a:xfrm>
            <a:prstGeom prst="rect">
              <a:avLst/>
            </a:prstGeom>
            <a:noFill/>
            <a:ln w="9525">
              <a:noFill/>
              <a:miter lim="800000"/>
            </a:ln>
            <a:effectLst/>
          </p:spPr>
          <p:txBody>
            <a:bodyPr wrap="none">
              <a:spAutoFit/>
            </a:bodyPr>
            <a:lstStyle/>
            <a:p>
              <a:pPr algn="ctr" defTabSz="878205" eaLnBrk="1" fontAlgn="auto" hangingPunct="1">
                <a:lnSpc>
                  <a:spcPct val="120000"/>
                </a:lnSpc>
                <a:spcBef>
                  <a:spcPts val="0"/>
                </a:spcBef>
                <a:spcAft>
                  <a:spcPts val="0"/>
                </a:spcAft>
                <a:defRPr/>
              </a:pPr>
              <a:r>
                <a:rPr lang="en-US" altLang="zh-CN" sz="6600" dirty="0">
                  <a:ln>
                    <a:solidFill>
                      <a:srgbClr val="1F497D"/>
                    </a:solidFill>
                  </a:ln>
                  <a:solidFill>
                    <a:prstClr val="white"/>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rPr>
                <a:t>1</a:t>
              </a:r>
              <a:endParaRPr lang="zh-CN" altLang="en-US" sz="6600" dirty="0">
                <a:ln>
                  <a:solidFill>
                    <a:srgbClr val="1F497D"/>
                  </a:solidFill>
                </a:ln>
                <a:solidFill>
                  <a:prstClr val="white"/>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endParaRPr>
            </a:p>
          </p:txBody>
        </p:sp>
        <p:sp>
          <p:nvSpPr>
            <p:cNvPr id="16417" name="TextBox 2"/>
            <p:cNvSpPr txBox="1">
              <a:spLocks noChangeArrowheads="1"/>
            </p:cNvSpPr>
            <p:nvPr/>
          </p:nvSpPr>
          <p:spPr bwMode="auto">
            <a:xfrm rot="5400000">
              <a:off x="1168543" y="4488731"/>
              <a:ext cx="1472319" cy="506094"/>
            </a:xfrm>
            <a:prstGeom prst="rect">
              <a:avLst/>
            </a:prstGeom>
            <a:noFill/>
            <a:ln w="9525">
              <a:noFill/>
              <a:miter lim="800000"/>
            </a:ln>
          </p:spPr>
          <p:txBody>
            <a:bodyPr wrap="none">
              <a:spAutoFit/>
            </a:bodyPr>
            <a:lstStyle/>
            <a:p>
              <a:pPr algn="ctr" defTabSz="878205" eaLnBrk="1" hangingPunct="1">
                <a:lnSpc>
                  <a:spcPct val="120000"/>
                </a:lnSpc>
              </a:pPr>
              <a:r>
                <a:rPr lang="en-US" altLang="zh-CN" sz="2400" b="1" dirty="0" smtClean="0">
                  <a:solidFill>
                    <a:srgbClr val="7F7F7F"/>
                  </a:solidFill>
                  <a:latin typeface="+mj-lt"/>
                </a:rPr>
                <a:t>Lead-in Activity</a:t>
              </a:r>
              <a:endParaRPr lang="en-US" altLang="zh-CN" sz="2400" b="1" dirty="0" smtClean="0">
                <a:solidFill>
                  <a:srgbClr val="7F7F7F"/>
                </a:solidFill>
                <a:latin typeface="+mj-lt"/>
              </a:endParaRPr>
            </a:p>
          </p:txBody>
        </p:sp>
      </p:grpSp>
      <p:grpSp>
        <p:nvGrpSpPr>
          <p:cNvPr id="4" name="组合 6"/>
          <p:cNvGrpSpPr/>
          <p:nvPr/>
        </p:nvGrpSpPr>
        <p:grpSpPr bwMode="auto">
          <a:xfrm rot="16200000">
            <a:off x="4178037" y="-391873"/>
            <a:ext cx="1285883" cy="7355998"/>
            <a:chOff x="2202835" y="547121"/>
            <a:chExt cx="1286192" cy="4947739"/>
          </a:xfrm>
        </p:grpSpPr>
        <p:sp>
          <p:nvSpPr>
            <p:cNvPr id="13" name="矩形 12"/>
            <p:cNvSpPr/>
            <p:nvPr/>
          </p:nvSpPr>
          <p:spPr>
            <a:xfrm>
              <a:off x="2202835" y="979570"/>
              <a:ext cx="1271893" cy="17939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33" name="TextBox 32"/>
            <p:cNvSpPr txBox="1"/>
            <p:nvPr/>
          </p:nvSpPr>
          <p:spPr bwMode="auto">
            <a:xfrm rot="5400000">
              <a:off x="2668760" y="168054"/>
              <a:ext cx="441200" cy="1199334"/>
            </a:xfrm>
            <a:prstGeom prst="rect">
              <a:avLst/>
            </a:prstGeom>
            <a:noFill/>
            <a:ln w="9525">
              <a:noFill/>
              <a:miter lim="800000"/>
            </a:ln>
            <a:effectLst/>
          </p:spPr>
          <p:txBody>
            <a:bodyPr wrap="none">
              <a:spAutoFit/>
            </a:bodyPr>
            <a:lstStyle/>
            <a:p>
              <a:pPr algn="ctr" defTabSz="878205" eaLnBrk="1" fontAlgn="auto" hangingPunct="1">
                <a:lnSpc>
                  <a:spcPct val="120000"/>
                </a:lnSpc>
                <a:spcBef>
                  <a:spcPts val="0"/>
                </a:spcBef>
                <a:spcAft>
                  <a:spcPts val="0"/>
                </a:spcAft>
                <a:defRPr/>
              </a:pPr>
              <a:r>
                <a:rPr lang="en-US" altLang="zh-CN" sz="6600" dirty="0">
                  <a:ln>
                    <a:solidFill>
                      <a:srgbClr val="1F497D"/>
                    </a:solidFill>
                  </a:ln>
                  <a:solidFill>
                    <a:prstClr val="white"/>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rPr>
                <a:t>2</a:t>
              </a:r>
              <a:endParaRPr lang="zh-CN" altLang="en-US" sz="6600" dirty="0">
                <a:ln>
                  <a:solidFill>
                    <a:srgbClr val="1F497D"/>
                  </a:solidFill>
                </a:ln>
                <a:solidFill>
                  <a:prstClr val="white"/>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endParaRPr>
            </a:p>
          </p:txBody>
        </p:sp>
        <p:sp>
          <p:nvSpPr>
            <p:cNvPr id="16413" name="TextBox 36"/>
            <p:cNvSpPr txBox="1">
              <a:spLocks noChangeArrowheads="1"/>
            </p:cNvSpPr>
            <p:nvPr/>
          </p:nvSpPr>
          <p:spPr bwMode="auto">
            <a:xfrm rot="5400000">
              <a:off x="2206093" y="4497747"/>
              <a:ext cx="1488133" cy="506094"/>
            </a:xfrm>
            <a:prstGeom prst="rect">
              <a:avLst/>
            </a:prstGeom>
            <a:noFill/>
            <a:ln w="9525">
              <a:noFill/>
              <a:miter lim="800000"/>
            </a:ln>
          </p:spPr>
          <p:txBody>
            <a:bodyPr wrap="none">
              <a:spAutoFit/>
            </a:bodyPr>
            <a:lstStyle/>
            <a:p>
              <a:pPr algn="ctr" defTabSz="878205" eaLnBrk="1" hangingPunct="1">
                <a:lnSpc>
                  <a:spcPct val="120000"/>
                </a:lnSpc>
              </a:pPr>
              <a:r>
                <a:rPr lang="en-US" altLang="zh-CN" sz="2400" b="1" dirty="0" smtClean="0">
                  <a:solidFill>
                    <a:srgbClr val="7F7F7F"/>
                  </a:solidFill>
                  <a:latin typeface="+mj-lt"/>
                  <a:ea typeface="冬青黑体简体中文 W6"/>
                  <a:cs typeface="冬青黑体简体中文 W6"/>
                </a:rPr>
                <a:t>Chinese Clothes</a:t>
              </a:r>
              <a:endParaRPr lang="en-US" altLang="zh-CN" sz="2400" b="1" dirty="0" smtClean="0">
                <a:solidFill>
                  <a:srgbClr val="7F7F7F"/>
                </a:solidFill>
                <a:latin typeface="+mj-lt"/>
                <a:ea typeface="冬青黑体简体中文 W6"/>
                <a:cs typeface="冬青黑体简体中文 W6"/>
              </a:endParaRPr>
            </a:p>
          </p:txBody>
        </p:sp>
      </p:grpSp>
      <p:grpSp>
        <p:nvGrpSpPr>
          <p:cNvPr id="5" name="组合 9"/>
          <p:cNvGrpSpPr/>
          <p:nvPr/>
        </p:nvGrpSpPr>
        <p:grpSpPr bwMode="auto">
          <a:xfrm rot="16200000">
            <a:off x="4052137" y="1105651"/>
            <a:ext cx="1271587" cy="7089898"/>
            <a:chOff x="4900252" y="576588"/>
            <a:chExt cx="1271896" cy="4790454"/>
          </a:xfrm>
        </p:grpSpPr>
        <p:sp>
          <p:nvSpPr>
            <p:cNvPr id="16" name="矩形 15"/>
            <p:cNvSpPr/>
            <p:nvPr/>
          </p:nvSpPr>
          <p:spPr>
            <a:xfrm>
              <a:off x="4900252" y="1011001"/>
              <a:ext cx="1271896" cy="17932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35" name="TextBox 34"/>
            <p:cNvSpPr txBox="1"/>
            <p:nvPr/>
          </p:nvSpPr>
          <p:spPr bwMode="auto">
            <a:xfrm rot="5400000">
              <a:off x="5293708" y="198524"/>
              <a:ext cx="443207" cy="1199336"/>
            </a:xfrm>
            <a:prstGeom prst="rect">
              <a:avLst/>
            </a:prstGeom>
            <a:noFill/>
            <a:ln w="9525">
              <a:noFill/>
              <a:miter lim="800000"/>
            </a:ln>
            <a:effectLst/>
          </p:spPr>
          <p:txBody>
            <a:bodyPr wrap="none">
              <a:spAutoFit/>
            </a:bodyPr>
            <a:lstStyle/>
            <a:p>
              <a:pPr algn="ctr" defTabSz="878205" eaLnBrk="1" fontAlgn="auto" hangingPunct="1">
                <a:lnSpc>
                  <a:spcPct val="120000"/>
                </a:lnSpc>
                <a:spcBef>
                  <a:spcPts val="0"/>
                </a:spcBef>
                <a:spcAft>
                  <a:spcPts val="0"/>
                </a:spcAft>
                <a:defRPr/>
              </a:pPr>
              <a:r>
                <a:rPr lang="en-US" altLang="zh-CN" sz="6600" dirty="0" smtClean="0">
                  <a:ln>
                    <a:solidFill>
                      <a:srgbClr val="1F497D"/>
                    </a:solidFill>
                  </a:ln>
                  <a:solidFill>
                    <a:prstClr val="white"/>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rPr>
                <a:t>3</a:t>
              </a:r>
              <a:endParaRPr lang="zh-CN" altLang="en-US" sz="6600" dirty="0">
                <a:ln>
                  <a:solidFill>
                    <a:srgbClr val="1F497D"/>
                  </a:solidFill>
                </a:ln>
                <a:solidFill>
                  <a:prstClr val="white"/>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endParaRPr>
            </a:p>
          </p:txBody>
        </p:sp>
        <p:sp>
          <p:nvSpPr>
            <p:cNvPr id="16409" name="TextBox 40"/>
            <p:cNvSpPr txBox="1">
              <a:spLocks noChangeArrowheads="1"/>
            </p:cNvSpPr>
            <p:nvPr/>
          </p:nvSpPr>
          <p:spPr bwMode="auto">
            <a:xfrm rot="5400000">
              <a:off x="4839824" y="4234787"/>
              <a:ext cx="1315108" cy="949401"/>
            </a:xfrm>
            <a:prstGeom prst="rect">
              <a:avLst/>
            </a:prstGeom>
            <a:noFill/>
            <a:ln w="9525">
              <a:noFill/>
              <a:miter lim="800000"/>
            </a:ln>
          </p:spPr>
          <p:txBody>
            <a:bodyPr wrap="none">
              <a:spAutoFit/>
            </a:bodyPr>
            <a:lstStyle/>
            <a:p>
              <a:pPr algn="ctr" defTabSz="878205" eaLnBrk="1" hangingPunct="1">
                <a:lnSpc>
                  <a:spcPct val="120000"/>
                </a:lnSpc>
              </a:pPr>
              <a:r>
                <a:rPr lang="en-US" altLang="zh-CN" sz="2400" dirty="0" smtClean="0">
                  <a:solidFill>
                    <a:srgbClr val="7F7F7F"/>
                  </a:solidFill>
                  <a:latin typeface="+mj-lt"/>
                  <a:ea typeface="冬青黑体简体中文 W6"/>
                  <a:cs typeface="冬青黑体简体中文 W6"/>
                </a:rPr>
                <a:t> </a:t>
              </a:r>
              <a:r>
                <a:rPr lang="en-US" altLang="zh-CN" sz="2400" b="1" dirty="0" smtClean="0">
                  <a:solidFill>
                    <a:srgbClr val="772C03"/>
                  </a:solidFill>
                  <a:latin typeface="+mj-lt"/>
                  <a:ea typeface="冬青黑体简体中文 W6"/>
                  <a:cs typeface="冬青黑体简体中文 W6"/>
                </a:rPr>
                <a:t>Discussion &amp; </a:t>
              </a:r>
              <a:endParaRPr lang="en-US" altLang="zh-CN" sz="2400" b="1" dirty="0" smtClean="0">
                <a:solidFill>
                  <a:srgbClr val="772C03"/>
                </a:solidFill>
                <a:latin typeface="+mj-lt"/>
                <a:ea typeface="冬青黑体简体中文 W6"/>
                <a:cs typeface="冬青黑体简体中文 W6"/>
              </a:endParaRPr>
            </a:p>
            <a:p>
              <a:pPr algn="ctr" defTabSz="878205" eaLnBrk="1" hangingPunct="1">
                <a:lnSpc>
                  <a:spcPct val="120000"/>
                </a:lnSpc>
              </a:pPr>
              <a:r>
                <a:rPr lang="en-US" altLang="zh-CN" sz="2400" b="1" dirty="0" smtClean="0">
                  <a:solidFill>
                    <a:srgbClr val="772C03"/>
                  </a:solidFill>
                  <a:latin typeface="+mj-lt"/>
                  <a:ea typeface="冬青黑体简体中文 W6"/>
                  <a:cs typeface="冬青黑体简体中文 W6"/>
                </a:rPr>
                <a:t>Presentation</a:t>
              </a:r>
              <a:endParaRPr lang="zh-CN" altLang="en-US" sz="2400" b="1" dirty="0">
                <a:solidFill>
                  <a:srgbClr val="772C03"/>
                </a:solidFill>
                <a:latin typeface="+mj-lt"/>
                <a:ea typeface="冬青黑体简体中文 W6"/>
                <a:cs typeface="冬青黑体简体中文 W6"/>
              </a:endParaRPr>
            </a:p>
          </p:txBody>
        </p:sp>
      </p:grpSp>
      <p:sp>
        <p:nvSpPr>
          <p:cNvPr id="16392" name="TextBox 30"/>
          <p:cNvSpPr txBox="1">
            <a:spLocks noChangeArrowheads="1"/>
          </p:cNvSpPr>
          <p:nvPr/>
        </p:nvSpPr>
        <p:spPr bwMode="auto">
          <a:xfrm>
            <a:off x="-32" y="-20"/>
            <a:ext cx="2116285" cy="658642"/>
          </a:xfrm>
          <a:prstGeom prst="rect">
            <a:avLst/>
          </a:prstGeom>
          <a:noFill/>
          <a:ln w="9525">
            <a:noFill/>
            <a:miter lim="800000"/>
          </a:ln>
        </p:spPr>
        <p:txBody>
          <a:bodyPr wrap="none">
            <a:spAutoFit/>
          </a:bodyPr>
          <a:lstStyle/>
          <a:p>
            <a:pPr algn="ctr" defTabSz="878205" eaLnBrk="1" hangingPunct="1">
              <a:lnSpc>
                <a:spcPct val="120000"/>
              </a:lnSpc>
            </a:pPr>
            <a:r>
              <a:rPr lang="en-US" altLang="zh-CN" sz="3200" dirty="0" smtClean="0">
                <a:solidFill>
                  <a:srgbClr val="772C03"/>
                </a:solidFill>
                <a:latin typeface="Aharoni" panose="02010803020104030203" pitchFamily="2" charset="-79"/>
                <a:ea typeface="经典繁毛楷" panose="02010609000101010101" pitchFamily="49" charset="-122"/>
                <a:cs typeface="Aharoni" panose="02010803020104030203" pitchFamily="2" charset="-79"/>
              </a:rPr>
              <a:t>Overview</a:t>
            </a:r>
            <a:endParaRPr lang="zh-CN" altLang="en-US" sz="3200" dirty="0">
              <a:solidFill>
                <a:srgbClr val="772C03"/>
              </a:solidFill>
              <a:latin typeface="Aharoni" panose="02010803020104030203" pitchFamily="2" charset="-79"/>
              <a:ea typeface="经典繁毛楷" panose="02010609000101010101" pitchFamily="49" charset="-122"/>
              <a:cs typeface="Aharoni" panose="02010803020104030203" pitchFamily="2" charset="-79"/>
            </a:endParaRPr>
          </a:p>
        </p:txBody>
      </p:sp>
      <p:grpSp>
        <p:nvGrpSpPr>
          <p:cNvPr id="7" name="组合 37"/>
          <p:cNvGrpSpPr/>
          <p:nvPr/>
        </p:nvGrpSpPr>
        <p:grpSpPr bwMode="auto">
          <a:xfrm>
            <a:off x="0" y="438136"/>
            <a:ext cx="9144000" cy="419100"/>
            <a:chOff x="0" y="133158"/>
            <a:chExt cx="9144000" cy="420086"/>
          </a:xfrm>
        </p:grpSpPr>
        <p:cxnSp>
          <p:nvCxnSpPr>
            <p:cNvPr id="42" name="直接连接符 41"/>
            <p:cNvCxnSpPr/>
            <p:nvPr/>
          </p:nvCxnSpPr>
          <p:spPr>
            <a:xfrm>
              <a:off x="4859338" y="343201"/>
              <a:ext cx="4284662"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pic>
          <p:nvPicPr>
            <p:cNvPr id="16400" name="Picture 5" descr="G:\360data\重要数据\桌面\东京国际朝日学院\素材\kiri-kiku0156498982.png"/>
            <p:cNvPicPr>
              <a:picLocks noChangeAspect="1" noChangeArrowheads="1"/>
            </p:cNvPicPr>
            <p:nvPr/>
          </p:nvPicPr>
          <p:blipFill>
            <a:blip r:embed="rId1"/>
            <a:srcRect/>
            <a:stretch>
              <a:fillRect/>
            </a:stretch>
          </p:blipFill>
          <p:spPr bwMode="auto">
            <a:xfrm>
              <a:off x="4361957" y="133158"/>
              <a:ext cx="420086" cy="420086"/>
            </a:xfrm>
            <a:prstGeom prst="rect">
              <a:avLst/>
            </a:prstGeom>
            <a:noFill/>
            <a:ln w="9525">
              <a:noFill/>
              <a:miter lim="800000"/>
              <a:headEnd/>
              <a:tailEnd/>
            </a:ln>
          </p:spPr>
        </p:pic>
        <p:cxnSp>
          <p:nvCxnSpPr>
            <p:cNvPr id="44" name="直接连接符 43"/>
            <p:cNvCxnSpPr/>
            <p:nvPr/>
          </p:nvCxnSpPr>
          <p:spPr>
            <a:xfrm>
              <a:off x="0" y="343201"/>
              <a:ext cx="4284663"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grpSp>
      <p:sp>
        <p:nvSpPr>
          <p:cNvPr id="52238" name="AutoShape 14" descr="http://img3.imgtn.bdimg.com/it/u=1808604977,2366140180&amp;fm=21&amp;gp=0.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lstStyle/>
          <a:p>
            <a:endParaRPr lang="zh-CN" altLang="en-US"/>
          </a:p>
        </p:txBody>
      </p:sp>
      <p:sp>
        <p:nvSpPr>
          <p:cNvPr id="52240" name="AutoShape 16" descr="http://img3.imgtn.bdimg.com/it/u=1808604977,2366140180&amp;fm=21&amp;gp=0.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lstStyle/>
          <a:p>
            <a:endParaRPr lang="zh-CN" altLang="en-US"/>
          </a:p>
        </p:txBody>
      </p:sp>
      <p:pic>
        <p:nvPicPr>
          <p:cNvPr id="36866" name="Picture 2" descr="拿着,中国戏曲,乐器,琵琶,工艺品_c39b6a274_唐三彩人偶_创意图片_Getty Images China"/>
          <p:cNvPicPr>
            <a:picLocks noChangeAspect="1" noChangeArrowheads="1"/>
          </p:cNvPicPr>
          <p:nvPr/>
        </p:nvPicPr>
        <p:blipFill>
          <a:blip r:embed="rId2">
            <a:duotone>
              <a:schemeClr val="accent5">
                <a:shade val="45000"/>
                <a:satMod val="135000"/>
              </a:schemeClr>
              <a:prstClr val="white"/>
            </a:duotone>
          </a:blip>
          <a:srcRect/>
          <a:stretch>
            <a:fillRect/>
          </a:stretch>
        </p:blipFill>
        <p:spPr bwMode="auto">
          <a:xfrm>
            <a:off x="2143108" y="1285864"/>
            <a:ext cx="4000528" cy="1243008"/>
          </a:xfrm>
          <a:prstGeom prst="rect">
            <a:avLst/>
          </a:prstGeom>
          <a:noFill/>
        </p:spPr>
      </p:pic>
      <p:pic>
        <p:nvPicPr>
          <p:cNvPr id="36868" name="Picture 4" descr="中国茶,青花瓷,饮料,有机食品,20到24岁_45ed24a32_穿旗袍的青年女人在品茶_创意图片_Getty Images China"/>
          <p:cNvPicPr>
            <a:picLocks noChangeAspect="1" noChangeArrowheads="1"/>
          </p:cNvPicPr>
          <p:nvPr/>
        </p:nvPicPr>
        <p:blipFill>
          <a:blip r:embed="rId3">
            <a:duotone>
              <a:schemeClr val="accent5">
                <a:shade val="45000"/>
                <a:satMod val="135000"/>
              </a:schemeClr>
              <a:prstClr val="white"/>
            </a:duotone>
          </a:blip>
          <a:srcRect/>
          <a:stretch>
            <a:fillRect/>
          </a:stretch>
        </p:blipFill>
        <p:spPr bwMode="auto">
          <a:xfrm>
            <a:off x="2214546" y="2714624"/>
            <a:ext cx="3929090" cy="1171562"/>
          </a:xfrm>
          <a:prstGeom prst="rect">
            <a:avLst/>
          </a:prstGeom>
          <a:noFill/>
        </p:spPr>
      </p:pic>
      <p:pic>
        <p:nvPicPr>
          <p:cNvPr id="36870" name="Picture 6" descr="公共建筑,装饰物,中国元素,式样,首都博物馆_41d86fd09_中国,北京,首博展览_创意图片_Getty Images China"/>
          <p:cNvPicPr>
            <a:picLocks noChangeAspect="1" noChangeArrowheads="1"/>
          </p:cNvPicPr>
          <p:nvPr/>
        </p:nvPicPr>
        <p:blipFill>
          <a:blip r:embed="rId4"/>
          <a:srcRect/>
          <a:stretch>
            <a:fillRect/>
          </a:stretch>
        </p:blipFill>
        <p:spPr bwMode="auto">
          <a:xfrm>
            <a:off x="2214546" y="4047546"/>
            <a:ext cx="3929090" cy="1229305"/>
          </a:xfrm>
          <a:prstGeom prst="rect">
            <a:avLst/>
          </a:prstGeom>
          <a:noFill/>
        </p:spPr>
      </p:pic>
    </p:spTree>
  </p:cSld>
  <p:clrMapOvr>
    <a:masterClrMapping/>
  </p:clrMapOvr>
  <p:transition spd="med" advTm="300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36866"/>
                                        </p:tgtEl>
                                        <p:attrNameLst>
                                          <p:attrName>style.visibility</p:attrName>
                                        </p:attrNameLst>
                                      </p:cBhvr>
                                      <p:to>
                                        <p:strVal val="visible"/>
                                      </p:to>
                                    </p:set>
                                    <p:anim calcmode="lin" valueType="num">
                                      <p:cBhvr additive="base">
                                        <p:cTn id="11" dur="500" fill="hold"/>
                                        <p:tgtEl>
                                          <p:spTgt spid="36866"/>
                                        </p:tgtEl>
                                        <p:attrNameLst>
                                          <p:attrName>ppt_x</p:attrName>
                                        </p:attrNameLst>
                                      </p:cBhvr>
                                      <p:tavLst>
                                        <p:tav tm="0">
                                          <p:val>
                                            <p:strVal val="0-#ppt_w/2"/>
                                          </p:val>
                                        </p:tav>
                                        <p:tav tm="100000">
                                          <p:val>
                                            <p:strVal val="#ppt_x"/>
                                          </p:val>
                                        </p:tav>
                                      </p:tavLst>
                                    </p:anim>
                                    <p:anim calcmode="lin" valueType="num">
                                      <p:cBhvr additive="base">
                                        <p:cTn id="12" dur="500" fill="hold"/>
                                        <p:tgtEl>
                                          <p:spTgt spid="36866"/>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1+#ppt_w/2"/>
                                          </p:val>
                                        </p:tav>
                                        <p:tav tm="100000">
                                          <p:val>
                                            <p:strVal val="#ppt_x"/>
                                          </p:val>
                                        </p:tav>
                                      </p:tavLst>
                                    </p:anim>
                                    <p:anim calcmode="lin" valueType="num">
                                      <p:cBhvr additive="base">
                                        <p:cTn id="16" dur="500" fill="hold"/>
                                        <p:tgtEl>
                                          <p:spTgt spid="4"/>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stCondLst>
                                    <p:cond delay="0"/>
                                  </p:stCondLst>
                                  <p:childTnLst>
                                    <p:set>
                                      <p:cBhvr>
                                        <p:cTn id="18" dur="1" fill="hold">
                                          <p:stCondLst>
                                            <p:cond delay="0"/>
                                          </p:stCondLst>
                                        </p:cTn>
                                        <p:tgtEl>
                                          <p:spTgt spid="36868"/>
                                        </p:tgtEl>
                                        <p:attrNameLst>
                                          <p:attrName>style.visibility</p:attrName>
                                        </p:attrNameLst>
                                      </p:cBhvr>
                                      <p:to>
                                        <p:strVal val="visible"/>
                                      </p:to>
                                    </p:set>
                                    <p:anim calcmode="lin" valueType="num">
                                      <p:cBhvr additive="base">
                                        <p:cTn id="19" dur="500" fill="hold"/>
                                        <p:tgtEl>
                                          <p:spTgt spid="36868"/>
                                        </p:tgtEl>
                                        <p:attrNameLst>
                                          <p:attrName>ppt_x</p:attrName>
                                        </p:attrNameLst>
                                      </p:cBhvr>
                                      <p:tavLst>
                                        <p:tav tm="0">
                                          <p:val>
                                            <p:strVal val="1+#ppt_w/2"/>
                                          </p:val>
                                        </p:tav>
                                        <p:tav tm="100000">
                                          <p:val>
                                            <p:strVal val="#ppt_x"/>
                                          </p:val>
                                        </p:tav>
                                      </p:tavLst>
                                    </p:anim>
                                    <p:anim calcmode="lin" valueType="num">
                                      <p:cBhvr additive="base">
                                        <p:cTn id="20" dur="500" fill="hold"/>
                                        <p:tgtEl>
                                          <p:spTgt spid="36868"/>
                                        </p:tgtEl>
                                        <p:attrNameLst>
                                          <p:attrName>ppt_y</p:attrName>
                                        </p:attrNameLst>
                                      </p:cBhvr>
                                      <p:tavLst>
                                        <p:tav tm="0">
                                          <p:val>
                                            <p:strVal val="#ppt_y"/>
                                          </p:val>
                                        </p:tav>
                                        <p:tav tm="100000">
                                          <p:val>
                                            <p:strVal val="#ppt_y"/>
                                          </p:val>
                                        </p:tav>
                                      </p:tavLst>
                                    </p:anim>
                                  </p:childTnLst>
                                </p:cTn>
                              </p:par>
                              <p:par>
                                <p:cTn id="21" presetID="2" presetClass="entr" presetSubtype="8" fill="hold" nodeType="with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500" fill="hold"/>
                                        <p:tgtEl>
                                          <p:spTgt spid="5"/>
                                        </p:tgtEl>
                                        <p:attrNameLst>
                                          <p:attrName>ppt_x</p:attrName>
                                        </p:attrNameLst>
                                      </p:cBhvr>
                                      <p:tavLst>
                                        <p:tav tm="0">
                                          <p:val>
                                            <p:strVal val="0-#ppt_w/2"/>
                                          </p:val>
                                        </p:tav>
                                        <p:tav tm="100000">
                                          <p:val>
                                            <p:strVal val="#ppt_x"/>
                                          </p:val>
                                        </p:tav>
                                      </p:tavLst>
                                    </p:anim>
                                    <p:anim calcmode="lin" valueType="num">
                                      <p:cBhvr additive="base">
                                        <p:cTn id="24" dur="500" fill="hold"/>
                                        <p:tgtEl>
                                          <p:spTgt spid="5"/>
                                        </p:tgtEl>
                                        <p:attrNameLst>
                                          <p:attrName>ppt_y</p:attrName>
                                        </p:attrNameLst>
                                      </p:cBhvr>
                                      <p:tavLst>
                                        <p:tav tm="0">
                                          <p:val>
                                            <p:strVal val="#ppt_y"/>
                                          </p:val>
                                        </p:tav>
                                        <p:tav tm="100000">
                                          <p:val>
                                            <p:strVal val="#ppt_y"/>
                                          </p:val>
                                        </p:tav>
                                      </p:tavLst>
                                    </p:anim>
                                  </p:childTnLst>
                                </p:cTn>
                              </p:par>
                              <p:par>
                                <p:cTn id="25" presetID="2" presetClass="entr" presetSubtype="8" fill="hold" nodeType="withEffect">
                                  <p:stCondLst>
                                    <p:cond delay="0"/>
                                  </p:stCondLst>
                                  <p:childTnLst>
                                    <p:set>
                                      <p:cBhvr>
                                        <p:cTn id="26" dur="1" fill="hold">
                                          <p:stCondLst>
                                            <p:cond delay="0"/>
                                          </p:stCondLst>
                                        </p:cTn>
                                        <p:tgtEl>
                                          <p:spTgt spid="36870"/>
                                        </p:tgtEl>
                                        <p:attrNameLst>
                                          <p:attrName>style.visibility</p:attrName>
                                        </p:attrNameLst>
                                      </p:cBhvr>
                                      <p:to>
                                        <p:strVal val="visible"/>
                                      </p:to>
                                    </p:set>
                                    <p:anim calcmode="lin" valueType="num">
                                      <p:cBhvr additive="base">
                                        <p:cTn id="27" dur="500" fill="hold"/>
                                        <p:tgtEl>
                                          <p:spTgt spid="36870"/>
                                        </p:tgtEl>
                                        <p:attrNameLst>
                                          <p:attrName>ppt_x</p:attrName>
                                        </p:attrNameLst>
                                      </p:cBhvr>
                                      <p:tavLst>
                                        <p:tav tm="0">
                                          <p:val>
                                            <p:strVal val="0-#ppt_w/2"/>
                                          </p:val>
                                        </p:tav>
                                        <p:tav tm="100000">
                                          <p:val>
                                            <p:strVal val="#ppt_x"/>
                                          </p:val>
                                        </p:tav>
                                      </p:tavLst>
                                    </p:anim>
                                    <p:anim calcmode="lin" valueType="num">
                                      <p:cBhvr additive="base">
                                        <p:cTn id="28" dur="500" fill="hold"/>
                                        <p:tgtEl>
                                          <p:spTgt spid="36870"/>
                                        </p:tgtEl>
                                        <p:attrNameLst>
                                          <p:attrName>ppt_y</p:attrName>
                                        </p:attrNameLst>
                                      </p:cBhvr>
                                      <p:tavLst>
                                        <p:tav tm="0">
                                          <p:val>
                                            <p:strVal val="#ppt_y"/>
                                          </p:val>
                                        </p:tav>
                                        <p:tav tm="100000">
                                          <p:val>
                                            <p:strVal val="#ppt_y"/>
                                          </p:val>
                                        </p:tav>
                                      </p:tavLst>
                                    </p:anim>
                                  </p:childTnLst>
                                </p:cTn>
                              </p:par>
                            </p:childTnLst>
                          </p:cTn>
                        </p:par>
                        <p:par>
                          <p:cTn id="29" fill="hold">
                            <p:stCondLst>
                              <p:cond delay="500"/>
                            </p:stCondLst>
                            <p:childTnLst>
                              <p:par>
                                <p:cTn id="30" presetID="26" presetClass="emph" presetSubtype="0" fill="hold" nodeType="afterEffect">
                                  <p:stCondLst>
                                    <p:cond delay="0"/>
                                  </p:stCondLst>
                                  <p:childTnLst>
                                    <p:animEffect transition="out" filter="fade">
                                      <p:cBhvr>
                                        <p:cTn id="31" dur="500" tmFilter="0, 0; .2, .5; .8, .5; 1, 0"/>
                                        <p:tgtEl>
                                          <p:spTgt spid="5"/>
                                        </p:tgtEl>
                                      </p:cBhvr>
                                    </p:animEffect>
                                    <p:animScale>
                                      <p:cBhvr>
                                        <p:cTn id="32" dur="250" autoRev="1" fill="hold"/>
                                        <p:tgtEl>
                                          <p:spTgt spid="5"/>
                                        </p:tgtEl>
                                      </p:cBhvr>
                                      <p:by x="105000" y="105000"/>
                                    </p:animScale>
                                  </p:childTnLst>
                                </p:cTn>
                              </p:par>
                            </p:childTnLst>
                          </p:cTn>
                        </p:par>
                        <p:par>
                          <p:cTn id="33" fill="hold">
                            <p:stCondLst>
                              <p:cond delay="1000"/>
                            </p:stCondLst>
                            <p:childTnLst>
                              <p:par>
                                <p:cTn id="34" presetID="26" presetClass="emph" presetSubtype="0" fill="hold" nodeType="afterEffect">
                                  <p:stCondLst>
                                    <p:cond delay="0"/>
                                  </p:stCondLst>
                                  <p:childTnLst>
                                    <p:animEffect transition="out" filter="fade">
                                      <p:cBhvr>
                                        <p:cTn id="35" dur="500" tmFilter="0, 0; .2, .5; .8, .5; 1, 0"/>
                                        <p:tgtEl>
                                          <p:spTgt spid="36870"/>
                                        </p:tgtEl>
                                      </p:cBhvr>
                                    </p:animEffect>
                                    <p:animScale>
                                      <p:cBhvr>
                                        <p:cTn id="36" dur="250" autoRev="1" fill="hold"/>
                                        <p:tgtEl>
                                          <p:spTgt spid="3687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灯片编号占位符 1"/>
          <p:cNvSpPr>
            <a:spLocks noGrp="1"/>
          </p:cNvSpPr>
          <p:nvPr>
            <p:ph type="sldNum" sz="quarter" idx="12"/>
          </p:nvPr>
        </p:nvSpPr>
        <p:spPr bwMode="auto">
          <a:noFill/>
          <a:ln>
            <a:miter lim="800000"/>
          </a:ln>
        </p:spPr>
        <p:txBody>
          <a:bodyPr/>
          <a:lstStyle/>
          <a:p>
            <a:fld id="{6DC83767-297E-4BF8-845B-5970FB2FB146}" type="slidenum">
              <a:rPr lang="zh-CN" altLang="en-US"/>
            </a:fld>
            <a:endParaRPr lang="zh-CN" altLang="en-US"/>
          </a:p>
        </p:txBody>
      </p:sp>
      <p:grpSp>
        <p:nvGrpSpPr>
          <p:cNvPr id="2" name="组合 3"/>
          <p:cNvGrpSpPr/>
          <p:nvPr/>
        </p:nvGrpSpPr>
        <p:grpSpPr bwMode="auto">
          <a:xfrm>
            <a:off x="0" y="507986"/>
            <a:ext cx="9144000" cy="420688"/>
            <a:chOff x="0" y="133158"/>
            <a:chExt cx="9144000" cy="420086"/>
          </a:xfrm>
        </p:grpSpPr>
        <p:cxnSp>
          <p:nvCxnSpPr>
            <p:cNvPr id="5" name="直接连接符 4"/>
            <p:cNvCxnSpPr/>
            <p:nvPr/>
          </p:nvCxnSpPr>
          <p:spPr>
            <a:xfrm>
              <a:off x="4859338" y="343994"/>
              <a:ext cx="4284662"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pic>
          <p:nvPicPr>
            <p:cNvPr id="20497" name="Picture 5" descr="G:\360data\重要数据\桌面\东京国际朝日学院\素材\kiri-kiku0156498982.png"/>
            <p:cNvPicPr>
              <a:picLocks noChangeAspect="1" noChangeArrowheads="1"/>
            </p:cNvPicPr>
            <p:nvPr/>
          </p:nvPicPr>
          <p:blipFill>
            <a:blip r:embed="rId1"/>
            <a:srcRect/>
            <a:stretch>
              <a:fillRect/>
            </a:stretch>
          </p:blipFill>
          <p:spPr bwMode="auto">
            <a:xfrm>
              <a:off x="4361957" y="133158"/>
              <a:ext cx="420086" cy="420086"/>
            </a:xfrm>
            <a:prstGeom prst="rect">
              <a:avLst/>
            </a:prstGeom>
            <a:noFill/>
            <a:ln w="9525">
              <a:noFill/>
              <a:miter lim="800000"/>
              <a:headEnd/>
              <a:tailEnd/>
            </a:ln>
          </p:spPr>
        </p:pic>
        <p:cxnSp>
          <p:nvCxnSpPr>
            <p:cNvPr id="7" name="直接连接符 6"/>
            <p:cNvCxnSpPr/>
            <p:nvPr/>
          </p:nvCxnSpPr>
          <p:spPr>
            <a:xfrm>
              <a:off x="0" y="343994"/>
              <a:ext cx="4284663"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grpSp>
      <p:sp>
        <p:nvSpPr>
          <p:cNvPr id="8" name="TextBox 8"/>
          <p:cNvSpPr txBox="1">
            <a:spLocks noChangeArrowheads="1"/>
          </p:cNvSpPr>
          <p:nvPr/>
        </p:nvSpPr>
        <p:spPr bwMode="auto">
          <a:xfrm>
            <a:off x="-571536" y="55069"/>
            <a:ext cx="3786184" cy="643894"/>
          </a:xfrm>
          <a:prstGeom prst="rect">
            <a:avLst/>
          </a:prstGeom>
          <a:noFill/>
          <a:ln w="9525">
            <a:noFill/>
            <a:miter lim="800000"/>
          </a:ln>
        </p:spPr>
        <p:txBody>
          <a:bodyPr wrap="square">
            <a:spAutoFit/>
          </a:bodyPr>
          <a:lstStyle/>
          <a:p>
            <a:pPr algn="ctr" defTabSz="878205" eaLnBrk="1" hangingPunct="1">
              <a:lnSpc>
                <a:spcPct val="120000"/>
              </a:lnSpc>
            </a:pPr>
            <a:r>
              <a:rPr lang="en-US" altLang="zh-CN" sz="3000" dirty="0" smtClean="0">
                <a:solidFill>
                  <a:srgbClr val="772C03"/>
                </a:solidFill>
                <a:latin typeface="Aharoni" panose="02010803020104030203" pitchFamily="2" charset="-79"/>
                <a:ea typeface="经典繁毛楷" panose="02010609000101010101" pitchFamily="49" charset="-122"/>
                <a:cs typeface="Aharoni" panose="02010803020104030203" pitchFamily="2" charset="-79"/>
              </a:rPr>
              <a:t>Discussion</a:t>
            </a:r>
            <a:endParaRPr lang="en-US" altLang="zh-CN" sz="3000" dirty="0" smtClean="0">
              <a:solidFill>
                <a:srgbClr val="772C03"/>
              </a:solidFill>
              <a:latin typeface="Aharoni" panose="02010803020104030203" pitchFamily="2" charset="-79"/>
              <a:ea typeface="经典繁毛楷" panose="02010609000101010101" pitchFamily="49" charset="-122"/>
              <a:cs typeface="Aharoni" panose="02010803020104030203" pitchFamily="2" charset="-79"/>
            </a:endParaRPr>
          </a:p>
        </p:txBody>
      </p:sp>
      <p:sp>
        <p:nvSpPr>
          <p:cNvPr id="13" name="矩形 12"/>
          <p:cNvSpPr/>
          <p:nvPr/>
        </p:nvSpPr>
        <p:spPr>
          <a:xfrm>
            <a:off x="928662" y="1142988"/>
            <a:ext cx="7286676" cy="2677656"/>
          </a:xfrm>
          <a:prstGeom prst="rect">
            <a:avLst/>
          </a:prstGeom>
        </p:spPr>
        <p:txBody>
          <a:bodyPr wrap="square">
            <a:spAutoFit/>
          </a:bodyPr>
          <a:lstStyle/>
          <a:p>
            <a:pPr algn="just"/>
            <a:r>
              <a:rPr lang="en-US" altLang="zh-CN" sz="2400" dirty="0" smtClean="0"/>
              <a:t>In recent years, some traditional Chinese costumes began to appear on different occasions. Take the Tang costume as an example to discuss with your partner the reasons why many Chinese people are reintroducing the traditional costumes into modern life. Then share your opinions with the class.</a:t>
            </a:r>
            <a:endParaRPr lang="zh-CN" altLang="en-US" sz="2400" dirty="0" smtClean="0"/>
          </a:p>
          <a:p>
            <a:pPr algn="just"/>
            <a:endParaRPr lang="zh-CN" altLang="en-US" sz="2400" dirty="0"/>
          </a:p>
        </p:txBody>
      </p:sp>
      <p:pic>
        <p:nvPicPr>
          <p:cNvPr id="3074" name="Picture 2" descr="http://www.chinadaily.com.cn/gb/doc/2001-10/21/info_image_c_import_2141.jpg"/>
          <p:cNvPicPr>
            <a:picLocks noChangeAspect="1" noChangeArrowheads="1"/>
          </p:cNvPicPr>
          <p:nvPr/>
        </p:nvPicPr>
        <p:blipFill>
          <a:blip r:embed="rId2"/>
          <a:srcRect/>
          <a:stretch>
            <a:fillRect/>
          </a:stretch>
        </p:blipFill>
        <p:spPr bwMode="auto">
          <a:xfrm>
            <a:off x="2928926" y="3357566"/>
            <a:ext cx="3428994" cy="2179317"/>
          </a:xfrm>
          <a:prstGeom prst="rect">
            <a:avLst/>
          </a:prstGeom>
          <a:ln>
            <a:noFill/>
          </a:ln>
          <a:effectLst>
            <a:softEdge rad="112500"/>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http://i2.sinaimg.cn/travel/china/2008-09-01/U3329P704T2D23347F101DT20081030153942.jpg"/>
          <p:cNvPicPr>
            <a:picLocks noChangeAspect="1" noChangeArrowheads="1"/>
          </p:cNvPicPr>
          <p:nvPr/>
        </p:nvPicPr>
        <p:blipFill>
          <a:blip r:embed="rId1"/>
          <a:srcRect/>
          <a:stretch>
            <a:fillRect/>
          </a:stretch>
        </p:blipFill>
        <p:spPr bwMode="auto">
          <a:xfrm>
            <a:off x="6429388" y="3309946"/>
            <a:ext cx="1911385" cy="2405054"/>
          </a:xfrm>
          <a:prstGeom prst="rect">
            <a:avLst/>
          </a:prstGeom>
          <a:solidFill>
            <a:srgbClr val="FFFFFF">
              <a:shade val="85000"/>
            </a:srgbClr>
          </a:solidFill>
          <a:ln w="190500" cap="sq">
            <a:solidFill>
              <a:srgbClr val="FFFFFF"/>
            </a:solidFill>
            <a:miter lim="800000"/>
            <a:headEnd/>
            <a:tailEnd/>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20482" name="灯片编号占位符 1"/>
          <p:cNvSpPr>
            <a:spLocks noGrp="1"/>
          </p:cNvSpPr>
          <p:nvPr>
            <p:ph type="sldNum" sz="quarter" idx="12"/>
          </p:nvPr>
        </p:nvSpPr>
        <p:spPr bwMode="auto">
          <a:noFill/>
          <a:ln>
            <a:miter lim="800000"/>
          </a:ln>
        </p:spPr>
        <p:txBody>
          <a:bodyPr/>
          <a:lstStyle/>
          <a:p>
            <a:fld id="{6DC83767-297E-4BF8-845B-5970FB2FB146}" type="slidenum">
              <a:rPr lang="zh-CN" altLang="en-US"/>
            </a:fld>
            <a:endParaRPr lang="zh-CN" altLang="en-US" dirty="0"/>
          </a:p>
        </p:txBody>
      </p:sp>
      <p:grpSp>
        <p:nvGrpSpPr>
          <p:cNvPr id="2" name="组合 3"/>
          <p:cNvGrpSpPr/>
          <p:nvPr/>
        </p:nvGrpSpPr>
        <p:grpSpPr bwMode="auto">
          <a:xfrm>
            <a:off x="0" y="507986"/>
            <a:ext cx="9144000" cy="420688"/>
            <a:chOff x="0" y="133158"/>
            <a:chExt cx="9144000" cy="420086"/>
          </a:xfrm>
        </p:grpSpPr>
        <p:cxnSp>
          <p:nvCxnSpPr>
            <p:cNvPr id="5" name="直接连接符 4"/>
            <p:cNvCxnSpPr/>
            <p:nvPr/>
          </p:nvCxnSpPr>
          <p:spPr>
            <a:xfrm>
              <a:off x="4859338" y="343994"/>
              <a:ext cx="4284662"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pic>
          <p:nvPicPr>
            <p:cNvPr id="20497" name="Picture 5" descr="G:\360data\重要数据\桌面\东京国际朝日学院\素材\kiri-kiku0156498982.png"/>
            <p:cNvPicPr>
              <a:picLocks noChangeAspect="1" noChangeArrowheads="1"/>
            </p:cNvPicPr>
            <p:nvPr/>
          </p:nvPicPr>
          <p:blipFill>
            <a:blip r:embed="rId2"/>
            <a:srcRect/>
            <a:stretch>
              <a:fillRect/>
            </a:stretch>
          </p:blipFill>
          <p:spPr bwMode="auto">
            <a:xfrm>
              <a:off x="4361957" y="133158"/>
              <a:ext cx="420086" cy="420086"/>
            </a:xfrm>
            <a:prstGeom prst="rect">
              <a:avLst/>
            </a:prstGeom>
            <a:noFill/>
            <a:ln w="9525">
              <a:noFill/>
              <a:miter lim="800000"/>
              <a:headEnd/>
              <a:tailEnd/>
            </a:ln>
          </p:spPr>
        </p:pic>
        <p:cxnSp>
          <p:nvCxnSpPr>
            <p:cNvPr id="7" name="直接连接符 6"/>
            <p:cNvCxnSpPr/>
            <p:nvPr/>
          </p:nvCxnSpPr>
          <p:spPr>
            <a:xfrm>
              <a:off x="0" y="343994"/>
              <a:ext cx="4284663"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grpSp>
      <p:sp>
        <p:nvSpPr>
          <p:cNvPr id="8" name="TextBox 8"/>
          <p:cNvSpPr txBox="1">
            <a:spLocks noChangeArrowheads="1"/>
          </p:cNvSpPr>
          <p:nvPr/>
        </p:nvSpPr>
        <p:spPr bwMode="auto">
          <a:xfrm>
            <a:off x="-214346" y="71418"/>
            <a:ext cx="4786346" cy="646331"/>
          </a:xfrm>
          <a:prstGeom prst="rect">
            <a:avLst/>
          </a:prstGeom>
          <a:noFill/>
          <a:ln w="9525">
            <a:noFill/>
            <a:miter lim="800000"/>
          </a:ln>
        </p:spPr>
        <p:txBody>
          <a:bodyPr wrap="square">
            <a:spAutoFit/>
          </a:bodyPr>
          <a:lstStyle/>
          <a:p>
            <a:pPr algn="ctr" defTabSz="878205" eaLnBrk="1" hangingPunct="1">
              <a:lnSpc>
                <a:spcPct val="120000"/>
              </a:lnSpc>
            </a:pPr>
            <a:r>
              <a:rPr lang="en-US" altLang="zh-CN" sz="3000" dirty="0" smtClean="0">
                <a:solidFill>
                  <a:srgbClr val="772C03"/>
                </a:solidFill>
                <a:latin typeface="Aharoni" panose="02010803020104030203" pitchFamily="2" charset="-79"/>
                <a:ea typeface="经典繁毛楷" panose="02010609000101010101" pitchFamily="49" charset="-122"/>
                <a:cs typeface="Aharoni" panose="02010803020104030203" pitchFamily="2" charset="-79"/>
              </a:rPr>
              <a:t>Students’ Presentation </a:t>
            </a:r>
            <a:endParaRPr lang="en-US" altLang="zh-CN" sz="3000" dirty="0" smtClean="0">
              <a:solidFill>
                <a:srgbClr val="772C03"/>
              </a:solidFill>
              <a:latin typeface="Aharoni" panose="02010803020104030203" pitchFamily="2" charset="-79"/>
              <a:ea typeface="经典繁毛楷" panose="02010609000101010101" pitchFamily="49" charset="-122"/>
              <a:cs typeface="Aharoni" panose="02010803020104030203" pitchFamily="2" charset="-79"/>
            </a:endParaRPr>
          </a:p>
        </p:txBody>
      </p:sp>
      <p:sp>
        <p:nvSpPr>
          <p:cNvPr id="9" name="矩形 8"/>
          <p:cNvSpPr/>
          <p:nvPr/>
        </p:nvSpPr>
        <p:spPr>
          <a:xfrm>
            <a:off x="857224" y="785798"/>
            <a:ext cx="7632848" cy="3785652"/>
          </a:xfrm>
          <a:prstGeom prst="rect">
            <a:avLst/>
          </a:prstGeom>
        </p:spPr>
        <p:txBody>
          <a:bodyPr wrap="square">
            <a:spAutoFit/>
          </a:bodyPr>
          <a:lstStyle/>
          <a:p>
            <a:pPr algn="just"/>
            <a:r>
              <a:rPr lang="en-US" altLang="zh-CN" sz="2400" dirty="0" smtClean="0"/>
              <a:t>There are a group of international students in your university who are fascinated by a variety of ethnic costumes in China. In order to help them gain more knowledge and have a better understanding of ethnic costumes, the Students’ Union invite some Chinese students to give a presentation about the costumes of China’s ethnic minorities. You are one of these students and are responsible for introducing </a:t>
            </a:r>
            <a:r>
              <a:rPr lang="en-US" altLang="zh-CN" sz="2400" dirty="0" smtClean="0">
                <a:solidFill>
                  <a:srgbClr val="FF0000"/>
                </a:solidFill>
              </a:rPr>
              <a:t>the Miao people’s traditional costume</a:t>
            </a:r>
            <a:r>
              <a:rPr lang="en-US" altLang="zh-CN" sz="2400" dirty="0" smtClean="0"/>
              <a:t>. You can turn to the Internet to collect some information.</a:t>
            </a:r>
            <a:endParaRPr lang="zh-CN" altLang="en-US"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灯片编号占位符 24"/>
          <p:cNvSpPr>
            <a:spLocks noGrp="1"/>
          </p:cNvSpPr>
          <p:nvPr>
            <p:ph type="sldNum" sz="quarter" idx="12"/>
          </p:nvPr>
        </p:nvSpPr>
        <p:spPr bwMode="auto">
          <a:noFill/>
          <a:ln>
            <a:miter lim="800000"/>
          </a:ln>
        </p:spPr>
        <p:txBody>
          <a:bodyPr/>
          <a:lstStyle/>
          <a:p>
            <a:fld id="{6A60C2E7-68BF-4CD8-AF1C-B8DF0BB3074B}" type="slidenum">
              <a:rPr lang="zh-CN" altLang="en-US" sz="1400">
                <a:latin typeface="Times New Roman" panose="02020603050405020304" pitchFamily="18" charset="0"/>
                <a:cs typeface="Times New Roman" panose="02020603050405020304" pitchFamily="18" charset="0"/>
              </a:rPr>
            </a:fld>
            <a:endParaRPr lang="zh-CN" altLang="en-US" sz="1400">
              <a:latin typeface="Times New Roman" panose="02020603050405020304" pitchFamily="18" charset="0"/>
              <a:cs typeface="Times New Roman" panose="02020603050405020304" pitchFamily="18" charset="0"/>
            </a:endParaRPr>
          </a:p>
        </p:txBody>
      </p:sp>
      <p:grpSp>
        <p:nvGrpSpPr>
          <p:cNvPr id="4" name="组合 3"/>
          <p:cNvGrpSpPr/>
          <p:nvPr/>
        </p:nvGrpSpPr>
        <p:grpSpPr bwMode="auto">
          <a:xfrm rot="16200000">
            <a:off x="4126437" y="-1769035"/>
            <a:ext cx="1278286" cy="7388078"/>
            <a:chOff x="1194701" y="448462"/>
            <a:chExt cx="1278594" cy="5029475"/>
          </a:xfrm>
        </p:grpSpPr>
        <p:sp>
          <p:nvSpPr>
            <p:cNvPr id="6" name="矩形 5"/>
            <p:cNvSpPr/>
            <p:nvPr/>
          </p:nvSpPr>
          <p:spPr>
            <a:xfrm>
              <a:off x="1194701" y="934781"/>
              <a:ext cx="1271894" cy="17933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2" name="TextBox 1"/>
            <p:cNvSpPr txBox="1"/>
            <p:nvPr/>
          </p:nvSpPr>
          <p:spPr bwMode="auto">
            <a:xfrm rot="5400000">
              <a:off x="1650357" y="72065"/>
              <a:ext cx="446541" cy="1199335"/>
            </a:xfrm>
            <a:prstGeom prst="rect">
              <a:avLst/>
            </a:prstGeom>
            <a:noFill/>
            <a:ln w="9525">
              <a:noFill/>
              <a:miter lim="800000"/>
            </a:ln>
            <a:effectLst/>
          </p:spPr>
          <p:txBody>
            <a:bodyPr wrap="none">
              <a:spAutoFit/>
            </a:bodyPr>
            <a:lstStyle/>
            <a:p>
              <a:pPr algn="ctr" defTabSz="878205" eaLnBrk="1" fontAlgn="auto" hangingPunct="1">
                <a:lnSpc>
                  <a:spcPct val="120000"/>
                </a:lnSpc>
                <a:spcBef>
                  <a:spcPts val="0"/>
                </a:spcBef>
                <a:spcAft>
                  <a:spcPts val="0"/>
                </a:spcAft>
                <a:defRPr/>
              </a:pPr>
              <a:r>
                <a:rPr lang="en-US" altLang="zh-CN" sz="6600" dirty="0">
                  <a:ln>
                    <a:solidFill>
                      <a:srgbClr val="1F497D"/>
                    </a:solidFill>
                  </a:ln>
                  <a:solidFill>
                    <a:prstClr val="white"/>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rPr>
                <a:t>1</a:t>
              </a:r>
              <a:endParaRPr lang="zh-CN" altLang="en-US" sz="6600" dirty="0">
                <a:ln>
                  <a:solidFill>
                    <a:srgbClr val="1F497D"/>
                  </a:solidFill>
                </a:ln>
                <a:solidFill>
                  <a:prstClr val="white"/>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endParaRPr>
            </a:p>
          </p:txBody>
        </p:sp>
        <p:sp>
          <p:nvSpPr>
            <p:cNvPr id="16417" name="TextBox 2"/>
            <p:cNvSpPr txBox="1">
              <a:spLocks noChangeArrowheads="1"/>
            </p:cNvSpPr>
            <p:nvPr/>
          </p:nvSpPr>
          <p:spPr bwMode="auto">
            <a:xfrm rot="5400000">
              <a:off x="1168543" y="4488731"/>
              <a:ext cx="1472319" cy="506094"/>
            </a:xfrm>
            <a:prstGeom prst="rect">
              <a:avLst/>
            </a:prstGeom>
            <a:noFill/>
            <a:ln w="9525">
              <a:noFill/>
              <a:miter lim="800000"/>
            </a:ln>
          </p:spPr>
          <p:txBody>
            <a:bodyPr wrap="none">
              <a:spAutoFit/>
            </a:bodyPr>
            <a:lstStyle/>
            <a:p>
              <a:pPr algn="ctr" defTabSz="878205" eaLnBrk="1" hangingPunct="1">
                <a:lnSpc>
                  <a:spcPct val="120000"/>
                </a:lnSpc>
              </a:pPr>
              <a:r>
                <a:rPr lang="en-US" altLang="zh-CN" sz="2400" b="1" dirty="0" smtClean="0">
                  <a:solidFill>
                    <a:srgbClr val="772C03"/>
                  </a:solidFill>
                  <a:latin typeface="+mj-lt"/>
                </a:rPr>
                <a:t>Lead-in Activity</a:t>
              </a:r>
              <a:endParaRPr lang="en-US" altLang="zh-CN" sz="2400" b="1" dirty="0" smtClean="0">
                <a:solidFill>
                  <a:srgbClr val="772C03"/>
                </a:solidFill>
                <a:latin typeface="+mj-lt"/>
              </a:endParaRPr>
            </a:p>
          </p:txBody>
        </p:sp>
      </p:grpSp>
      <p:grpSp>
        <p:nvGrpSpPr>
          <p:cNvPr id="7" name="组合 6"/>
          <p:cNvGrpSpPr/>
          <p:nvPr/>
        </p:nvGrpSpPr>
        <p:grpSpPr bwMode="auto">
          <a:xfrm rot="16200000">
            <a:off x="4178037" y="-391873"/>
            <a:ext cx="1285883" cy="7355998"/>
            <a:chOff x="2202835" y="547121"/>
            <a:chExt cx="1286192" cy="4947739"/>
          </a:xfrm>
        </p:grpSpPr>
        <p:sp>
          <p:nvSpPr>
            <p:cNvPr id="13" name="矩形 12"/>
            <p:cNvSpPr/>
            <p:nvPr/>
          </p:nvSpPr>
          <p:spPr>
            <a:xfrm>
              <a:off x="2202835" y="979570"/>
              <a:ext cx="1271893" cy="17939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33" name="TextBox 32"/>
            <p:cNvSpPr txBox="1"/>
            <p:nvPr/>
          </p:nvSpPr>
          <p:spPr bwMode="auto">
            <a:xfrm rot="5400000">
              <a:off x="2668760" y="168054"/>
              <a:ext cx="441200" cy="1199334"/>
            </a:xfrm>
            <a:prstGeom prst="rect">
              <a:avLst/>
            </a:prstGeom>
            <a:noFill/>
            <a:ln w="9525">
              <a:noFill/>
              <a:miter lim="800000"/>
            </a:ln>
            <a:effectLst/>
          </p:spPr>
          <p:txBody>
            <a:bodyPr wrap="none">
              <a:spAutoFit/>
            </a:bodyPr>
            <a:lstStyle/>
            <a:p>
              <a:pPr algn="ctr" defTabSz="878205" eaLnBrk="1" fontAlgn="auto" hangingPunct="1">
                <a:lnSpc>
                  <a:spcPct val="120000"/>
                </a:lnSpc>
                <a:spcBef>
                  <a:spcPts val="0"/>
                </a:spcBef>
                <a:spcAft>
                  <a:spcPts val="0"/>
                </a:spcAft>
                <a:defRPr/>
              </a:pPr>
              <a:r>
                <a:rPr lang="en-US" altLang="zh-CN" sz="6600" dirty="0">
                  <a:ln>
                    <a:solidFill>
                      <a:srgbClr val="1F497D"/>
                    </a:solidFill>
                  </a:ln>
                  <a:solidFill>
                    <a:prstClr val="white"/>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rPr>
                <a:t>2</a:t>
              </a:r>
              <a:endParaRPr lang="zh-CN" altLang="en-US" sz="6600" dirty="0">
                <a:ln>
                  <a:solidFill>
                    <a:srgbClr val="1F497D"/>
                  </a:solidFill>
                </a:ln>
                <a:solidFill>
                  <a:prstClr val="white"/>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endParaRPr>
            </a:p>
          </p:txBody>
        </p:sp>
        <p:sp>
          <p:nvSpPr>
            <p:cNvPr id="16413" name="TextBox 36"/>
            <p:cNvSpPr txBox="1">
              <a:spLocks noChangeArrowheads="1"/>
            </p:cNvSpPr>
            <p:nvPr/>
          </p:nvSpPr>
          <p:spPr bwMode="auto">
            <a:xfrm rot="5400000">
              <a:off x="2206093" y="4497747"/>
              <a:ext cx="1488133" cy="506094"/>
            </a:xfrm>
            <a:prstGeom prst="rect">
              <a:avLst/>
            </a:prstGeom>
            <a:noFill/>
            <a:ln w="9525">
              <a:noFill/>
              <a:miter lim="800000"/>
            </a:ln>
          </p:spPr>
          <p:txBody>
            <a:bodyPr wrap="none">
              <a:spAutoFit/>
            </a:bodyPr>
            <a:lstStyle/>
            <a:p>
              <a:pPr algn="ctr" defTabSz="878205" eaLnBrk="1" hangingPunct="1">
                <a:lnSpc>
                  <a:spcPct val="120000"/>
                </a:lnSpc>
              </a:pPr>
              <a:r>
                <a:rPr lang="en-US" altLang="zh-CN" sz="2400" b="1" dirty="0" smtClean="0">
                  <a:solidFill>
                    <a:srgbClr val="7F7F7F"/>
                  </a:solidFill>
                  <a:latin typeface="+mj-lt"/>
                  <a:ea typeface="冬青黑体简体中文 W6"/>
                  <a:cs typeface="冬青黑体简体中文 W6"/>
                </a:rPr>
                <a:t>Chinese Clothes</a:t>
              </a:r>
              <a:endParaRPr lang="en-US" altLang="zh-CN" sz="2400" b="1" dirty="0" smtClean="0">
                <a:solidFill>
                  <a:srgbClr val="7F7F7F"/>
                </a:solidFill>
                <a:latin typeface="+mj-lt"/>
                <a:ea typeface="冬青黑体简体中文 W6"/>
                <a:cs typeface="冬青黑体简体中文 W6"/>
              </a:endParaRPr>
            </a:p>
          </p:txBody>
        </p:sp>
      </p:grpSp>
      <p:grpSp>
        <p:nvGrpSpPr>
          <p:cNvPr id="10" name="组合 9"/>
          <p:cNvGrpSpPr/>
          <p:nvPr/>
        </p:nvGrpSpPr>
        <p:grpSpPr bwMode="auto">
          <a:xfrm rot="16200000">
            <a:off x="4052137" y="1105651"/>
            <a:ext cx="1271587" cy="7089898"/>
            <a:chOff x="4900252" y="576588"/>
            <a:chExt cx="1271896" cy="4790454"/>
          </a:xfrm>
        </p:grpSpPr>
        <p:sp>
          <p:nvSpPr>
            <p:cNvPr id="16" name="矩形 15"/>
            <p:cNvSpPr/>
            <p:nvPr/>
          </p:nvSpPr>
          <p:spPr>
            <a:xfrm>
              <a:off x="4900252" y="1011001"/>
              <a:ext cx="1271896" cy="17932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35" name="TextBox 34"/>
            <p:cNvSpPr txBox="1"/>
            <p:nvPr/>
          </p:nvSpPr>
          <p:spPr bwMode="auto">
            <a:xfrm rot="5400000">
              <a:off x="5293708" y="198524"/>
              <a:ext cx="443207" cy="1199336"/>
            </a:xfrm>
            <a:prstGeom prst="rect">
              <a:avLst/>
            </a:prstGeom>
            <a:noFill/>
            <a:ln w="9525">
              <a:noFill/>
              <a:miter lim="800000"/>
            </a:ln>
            <a:effectLst/>
          </p:spPr>
          <p:txBody>
            <a:bodyPr wrap="none">
              <a:spAutoFit/>
            </a:bodyPr>
            <a:lstStyle/>
            <a:p>
              <a:pPr algn="ctr" defTabSz="878205" eaLnBrk="1" fontAlgn="auto" hangingPunct="1">
                <a:lnSpc>
                  <a:spcPct val="120000"/>
                </a:lnSpc>
                <a:spcBef>
                  <a:spcPts val="0"/>
                </a:spcBef>
                <a:spcAft>
                  <a:spcPts val="0"/>
                </a:spcAft>
                <a:defRPr/>
              </a:pPr>
              <a:r>
                <a:rPr lang="en-US" altLang="zh-CN" sz="6600" dirty="0" smtClean="0">
                  <a:ln>
                    <a:solidFill>
                      <a:srgbClr val="1F497D"/>
                    </a:solidFill>
                  </a:ln>
                  <a:solidFill>
                    <a:prstClr val="white"/>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rPr>
                <a:t>3</a:t>
              </a:r>
              <a:endParaRPr lang="zh-CN" altLang="en-US" sz="6600" dirty="0">
                <a:ln>
                  <a:solidFill>
                    <a:srgbClr val="1F497D"/>
                  </a:solidFill>
                </a:ln>
                <a:solidFill>
                  <a:prstClr val="white"/>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endParaRPr>
            </a:p>
          </p:txBody>
        </p:sp>
        <p:sp>
          <p:nvSpPr>
            <p:cNvPr id="16409" name="TextBox 40"/>
            <p:cNvSpPr txBox="1">
              <a:spLocks noChangeArrowheads="1"/>
            </p:cNvSpPr>
            <p:nvPr/>
          </p:nvSpPr>
          <p:spPr bwMode="auto">
            <a:xfrm rot="5400000">
              <a:off x="4839824" y="4234787"/>
              <a:ext cx="1315108" cy="949401"/>
            </a:xfrm>
            <a:prstGeom prst="rect">
              <a:avLst/>
            </a:prstGeom>
            <a:noFill/>
            <a:ln w="9525">
              <a:noFill/>
              <a:miter lim="800000"/>
            </a:ln>
          </p:spPr>
          <p:txBody>
            <a:bodyPr wrap="none">
              <a:spAutoFit/>
            </a:bodyPr>
            <a:lstStyle/>
            <a:p>
              <a:pPr algn="ctr" defTabSz="878205" eaLnBrk="1" hangingPunct="1">
                <a:lnSpc>
                  <a:spcPct val="120000"/>
                </a:lnSpc>
              </a:pPr>
              <a:r>
                <a:rPr lang="en-US" altLang="zh-CN" sz="2400" dirty="0" smtClean="0">
                  <a:solidFill>
                    <a:srgbClr val="7F7F7F"/>
                  </a:solidFill>
                  <a:latin typeface="+mj-lt"/>
                  <a:ea typeface="冬青黑体简体中文 W6"/>
                  <a:cs typeface="冬青黑体简体中文 W6"/>
                </a:rPr>
                <a:t> </a:t>
              </a:r>
              <a:r>
                <a:rPr lang="en-US" altLang="zh-CN" sz="2400" b="1" dirty="0" smtClean="0">
                  <a:solidFill>
                    <a:srgbClr val="7F7F7F"/>
                  </a:solidFill>
                  <a:latin typeface="+mj-lt"/>
                  <a:ea typeface="冬青黑体简体中文 W6"/>
                  <a:cs typeface="冬青黑体简体中文 W6"/>
                </a:rPr>
                <a:t>Discussion &amp; </a:t>
              </a:r>
              <a:endParaRPr lang="en-US" altLang="zh-CN" sz="2400" b="1" dirty="0" smtClean="0">
                <a:solidFill>
                  <a:srgbClr val="7F7F7F"/>
                </a:solidFill>
                <a:latin typeface="+mj-lt"/>
                <a:ea typeface="冬青黑体简体中文 W6"/>
                <a:cs typeface="冬青黑体简体中文 W6"/>
              </a:endParaRPr>
            </a:p>
            <a:p>
              <a:pPr algn="ctr" defTabSz="878205" eaLnBrk="1" hangingPunct="1">
                <a:lnSpc>
                  <a:spcPct val="120000"/>
                </a:lnSpc>
              </a:pPr>
              <a:r>
                <a:rPr lang="en-US" altLang="zh-CN" sz="2400" b="1" dirty="0" smtClean="0">
                  <a:solidFill>
                    <a:srgbClr val="7F7F7F"/>
                  </a:solidFill>
                  <a:latin typeface="+mj-lt"/>
                  <a:ea typeface="冬青黑体简体中文 W6"/>
                  <a:cs typeface="冬青黑体简体中文 W6"/>
                </a:rPr>
                <a:t>Presentation</a:t>
              </a:r>
              <a:endParaRPr lang="zh-CN" altLang="en-US" sz="2400" b="1" dirty="0">
                <a:solidFill>
                  <a:srgbClr val="7F7F7F"/>
                </a:solidFill>
                <a:latin typeface="+mj-lt"/>
                <a:ea typeface="冬青黑体简体中文 W6"/>
                <a:cs typeface="冬青黑体简体中文 W6"/>
              </a:endParaRPr>
            </a:p>
          </p:txBody>
        </p:sp>
      </p:grpSp>
      <p:sp>
        <p:nvSpPr>
          <p:cNvPr id="16392" name="TextBox 30"/>
          <p:cNvSpPr txBox="1">
            <a:spLocks noChangeArrowheads="1"/>
          </p:cNvSpPr>
          <p:nvPr/>
        </p:nvSpPr>
        <p:spPr bwMode="auto">
          <a:xfrm>
            <a:off x="-32" y="-20"/>
            <a:ext cx="2116285" cy="658642"/>
          </a:xfrm>
          <a:prstGeom prst="rect">
            <a:avLst/>
          </a:prstGeom>
          <a:noFill/>
          <a:ln w="9525">
            <a:noFill/>
            <a:miter lim="800000"/>
          </a:ln>
        </p:spPr>
        <p:txBody>
          <a:bodyPr wrap="none">
            <a:spAutoFit/>
          </a:bodyPr>
          <a:lstStyle/>
          <a:p>
            <a:pPr algn="ctr" defTabSz="878205" eaLnBrk="1" hangingPunct="1">
              <a:lnSpc>
                <a:spcPct val="120000"/>
              </a:lnSpc>
            </a:pPr>
            <a:r>
              <a:rPr lang="en-US" altLang="zh-CN" sz="3200" dirty="0" smtClean="0">
                <a:solidFill>
                  <a:srgbClr val="772C03"/>
                </a:solidFill>
                <a:latin typeface="Aharoni" panose="02010803020104030203" pitchFamily="2" charset="-79"/>
                <a:ea typeface="经典繁毛楷" panose="02010609000101010101" pitchFamily="49" charset="-122"/>
                <a:cs typeface="Aharoni" panose="02010803020104030203" pitchFamily="2" charset="-79"/>
              </a:rPr>
              <a:t>Overview</a:t>
            </a:r>
            <a:endParaRPr lang="zh-CN" altLang="en-US" sz="3200" dirty="0">
              <a:solidFill>
                <a:srgbClr val="772C03"/>
              </a:solidFill>
              <a:latin typeface="Aharoni" panose="02010803020104030203" pitchFamily="2" charset="-79"/>
              <a:ea typeface="经典繁毛楷" panose="02010609000101010101" pitchFamily="49" charset="-122"/>
              <a:cs typeface="Aharoni" panose="02010803020104030203" pitchFamily="2" charset="-79"/>
            </a:endParaRPr>
          </a:p>
        </p:txBody>
      </p:sp>
      <p:grpSp>
        <p:nvGrpSpPr>
          <p:cNvPr id="16393" name="组合 37"/>
          <p:cNvGrpSpPr/>
          <p:nvPr/>
        </p:nvGrpSpPr>
        <p:grpSpPr bwMode="auto">
          <a:xfrm>
            <a:off x="0" y="438136"/>
            <a:ext cx="9144000" cy="419100"/>
            <a:chOff x="0" y="133158"/>
            <a:chExt cx="9144000" cy="420086"/>
          </a:xfrm>
        </p:grpSpPr>
        <p:cxnSp>
          <p:nvCxnSpPr>
            <p:cNvPr id="42" name="直接连接符 41"/>
            <p:cNvCxnSpPr/>
            <p:nvPr/>
          </p:nvCxnSpPr>
          <p:spPr>
            <a:xfrm>
              <a:off x="4859338" y="343201"/>
              <a:ext cx="4284662"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pic>
          <p:nvPicPr>
            <p:cNvPr id="16400" name="Picture 5" descr="G:\360data\重要数据\桌面\东京国际朝日学院\素材\kiri-kiku0156498982.png"/>
            <p:cNvPicPr>
              <a:picLocks noChangeAspect="1" noChangeArrowheads="1"/>
            </p:cNvPicPr>
            <p:nvPr/>
          </p:nvPicPr>
          <p:blipFill>
            <a:blip r:embed="rId1"/>
            <a:srcRect/>
            <a:stretch>
              <a:fillRect/>
            </a:stretch>
          </p:blipFill>
          <p:spPr bwMode="auto">
            <a:xfrm>
              <a:off x="4361957" y="133158"/>
              <a:ext cx="420086" cy="420086"/>
            </a:xfrm>
            <a:prstGeom prst="rect">
              <a:avLst/>
            </a:prstGeom>
            <a:noFill/>
            <a:ln w="9525">
              <a:noFill/>
              <a:miter lim="800000"/>
              <a:headEnd/>
              <a:tailEnd/>
            </a:ln>
          </p:spPr>
        </p:pic>
        <p:cxnSp>
          <p:nvCxnSpPr>
            <p:cNvPr id="44" name="直接连接符 43"/>
            <p:cNvCxnSpPr/>
            <p:nvPr/>
          </p:nvCxnSpPr>
          <p:spPr>
            <a:xfrm>
              <a:off x="0" y="343201"/>
              <a:ext cx="4284663"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grpSp>
      <p:sp>
        <p:nvSpPr>
          <p:cNvPr id="52238" name="AutoShape 14" descr="http://img3.imgtn.bdimg.com/it/u=1808604977,2366140180&amp;fm=21&amp;gp=0.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lstStyle/>
          <a:p>
            <a:endParaRPr lang="zh-CN" altLang="en-US"/>
          </a:p>
        </p:txBody>
      </p:sp>
      <p:sp>
        <p:nvSpPr>
          <p:cNvPr id="52240" name="AutoShape 16" descr="http://img3.imgtn.bdimg.com/it/u=1808604977,2366140180&amp;fm=21&amp;gp=0.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lstStyle/>
          <a:p>
            <a:endParaRPr lang="zh-CN" altLang="en-US"/>
          </a:p>
        </p:txBody>
      </p:sp>
      <p:pic>
        <p:nvPicPr>
          <p:cNvPr id="36866" name="Picture 2" descr="拿着,中国戏曲,乐器,琵琶,工艺品_c39b6a274_唐三彩人偶_创意图片_Getty Images China"/>
          <p:cNvPicPr>
            <a:picLocks noChangeAspect="1" noChangeArrowheads="1"/>
          </p:cNvPicPr>
          <p:nvPr/>
        </p:nvPicPr>
        <p:blipFill>
          <a:blip r:embed="rId2"/>
          <a:srcRect/>
          <a:stretch>
            <a:fillRect/>
          </a:stretch>
        </p:blipFill>
        <p:spPr bwMode="auto">
          <a:xfrm>
            <a:off x="2143108" y="1285864"/>
            <a:ext cx="4000528" cy="1243008"/>
          </a:xfrm>
          <a:prstGeom prst="rect">
            <a:avLst/>
          </a:prstGeom>
          <a:noFill/>
        </p:spPr>
      </p:pic>
      <p:pic>
        <p:nvPicPr>
          <p:cNvPr id="36868" name="Picture 4" descr="中国茶,青花瓷,饮料,有机食品,20到24岁_45ed24a32_穿旗袍的青年女人在品茶_创意图片_Getty Images China"/>
          <p:cNvPicPr>
            <a:picLocks noChangeAspect="1" noChangeArrowheads="1"/>
          </p:cNvPicPr>
          <p:nvPr/>
        </p:nvPicPr>
        <p:blipFill>
          <a:blip r:embed="rId3">
            <a:duotone>
              <a:schemeClr val="accent5">
                <a:shade val="45000"/>
                <a:satMod val="135000"/>
              </a:schemeClr>
              <a:prstClr val="white"/>
            </a:duotone>
          </a:blip>
          <a:srcRect/>
          <a:stretch>
            <a:fillRect/>
          </a:stretch>
        </p:blipFill>
        <p:spPr bwMode="auto">
          <a:xfrm>
            <a:off x="2214546" y="2714624"/>
            <a:ext cx="3929090" cy="1171562"/>
          </a:xfrm>
          <a:prstGeom prst="rect">
            <a:avLst/>
          </a:prstGeom>
          <a:noFill/>
        </p:spPr>
      </p:pic>
      <p:pic>
        <p:nvPicPr>
          <p:cNvPr id="36870" name="Picture 6" descr="公共建筑,装饰物,中国元素,式样,首都博物馆_41d86fd09_中国,北京,首博展览_创意图片_Getty Images China"/>
          <p:cNvPicPr>
            <a:picLocks noChangeAspect="1" noChangeArrowheads="1"/>
          </p:cNvPicPr>
          <p:nvPr/>
        </p:nvPicPr>
        <p:blipFill>
          <a:blip r:embed="rId4">
            <a:duotone>
              <a:schemeClr val="accent5">
                <a:shade val="45000"/>
                <a:satMod val="135000"/>
              </a:schemeClr>
              <a:prstClr val="white"/>
            </a:duotone>
          </a:blip>
          <a:srcRect/>
          <a:stretch>
            <a:fillRect/>
          </a:stretch>
        </p:blipFill>
        <p:spPr bwMode="auto">
          <a:xfrm>
            <a:off x="2214546" y="4047546"/>
            <a:ext cx="3929090" cy="1229305"/>
          </a:xfrm>
          <a:prstGeom prst="rect">
            <a:avLst/>
          </a:prstGeom>
          <a:noFill/>
        </p:spPr>
      </p:pic>
    </p:spTree>
  </p:cSld>
  <p:clrMapOvr>
    <a:masterClrMapping/>
  </p:clrMapOvr>
  <p:transition spd="med" advTm="300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6866"/>
                                        </p:tgtEl>
                                        <p:attrNameLst>
                                          <p:attrName>style.visibility</p:attrName>
                                        </p:attrNameLst>
                                      </p:cBhvr>
                                      <p:to>
                                        <p:strVal val="visible"/>
                                      </p:to>
                                    </p:set>
                                    <p:anim calcmode="lin" valueType="num">
                                      <p:cBhvr additive="base">
                                        <p:cTn id="7" dur="500" fill="hold"/>
                                        <p:tgtEl>
                                          <p:spTgt spid="36866"/>
                                        </p:tgtEl>
                                        <p:attrNameLst>
                                          <p:attrName>ppt_x</p:attrName>
                                        </p:attrNameLst>
                                      </p:cBhvr>
                                      <p:tavLst>
                                        <p:tav tm="0">
                                          <p:val>
                                            <p:strVal val="0-#ppt_w/2"/>
                                          </p:val>
                                        </p:tav>
                                        <p:tav tm="100000">
                                          <p:val>
                                            <p:strVal val="#ppt_x"/>
                                          </p:val>
                                        </p:tav>
                                      </p:tavLst>
                                    </p:anim>
                                    <p:anim calcmode="lin" valueType="num">
                                      <p:cBhvr additive="base">
                                        <p:cTn id="8" dur="500" fill="hold"/>
                                        <p:tgtEl>
                                          <p:spTgt spid="36866"/>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0-#ppt_w/2"/>
                                          </p:val>
                                        </p:tav>
                                        <p:tav tm="100000">
                                          <p:val>
                                            <p:strVal val="#ppt_x"/>
                                          </p:val>
                                        </p:tav>
                                      </p:tavLst>
                                    </p:anim>
                                    <p:anim calcmode="lin" valueType="num">
                                      <p:cBhvr additive="base">
                                        <p:cTn id="12" dur="500" fill="hold"/>
                                        <p:tgtEl>
                                          <p:spTgt spid="4"/>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1+#ppt_w/2"/>
                                          </p:val>
                                        </p:tav>
                                        <p:tav tm="100000">
                                          <p:val>
                                            <p:strVal val="#ppt_x"/>
                                          </p:val>
                                        </p:tav>
                                      </p:tavLst>
                                    </p:anim>
                                    <p:anim calcmode="lin" valueType="num">
                                      <p:cBhvr additive="base">
                                        <p:cTn id="16" dur="500" fill="hold"/>
                                        <p:tgtEl>
                                          <p:spTgt spid="7"/>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stCondLst>
                                    <p:cond delay="0"/>
                                  </p:stCondLst>
                                  <p:childTnLst>
                                    <p:set>
                                      <p:cBhvr>
                                        <p:cTn id="18" dur="1" fill="hold">
                                          <p:stCondLst>
                                            <p:cond delay="0"/>
                                          </p:stCondLst>
                                        </p:cTn>
                                        <p:tgtEl>
                                          <p:spTgt spid="36868"/>
                                        </p:tgtEl>
                                        <p:attrNameLst>
                                          <p:attrName>style.visibility</p:attrName>
                                        </p:attrNameLst>
                                      </p:cBhvr>
                                      <p:to>
                                        <p:strVal val="visible"/>
                                      </p:to>
                                    </p:set>
                                    <p:anim calcmode="lin" valueType="num">
                                      <p:cBhvr additive="base">
                                        <p:cTn id="19" dur="500" fill="hold"/>
                                        <p:tgtEl>
                                          <p:spTgt spid="36868"/>
                                        </p:tgtEl>
                                        <p:attrNameLst>
                                          <p:attrName>ppt_x</p:attrName>
                                        </p:attrNameLst>
                                      </p:cBhvr>
                                      <p:tavLst>
                                        <p:tav tm="0">
                                          <p:val>
                                            <p:strVal val="1+#ppt_w/2"/>
                                          </p:val>
                                        </p:tav>
                                        <p:tav tm="100000">
                                          <p:val>
                                            <p:strVal val="#ppt_x"/>
                                          </p:val>
                                        </p:tav>
                                      </p:tavLst>
                                    </p:anim>
                                    <p:anim calcmode="lin" valueType="num">
                                      <p:cBhvr additive="base">
                                        <p:cTn id="20" dur="500" fill="hold"/>
                                        <p:tgtEl>
                                          <p:spTgt spid="36868"/>
                                        </p:tgtEl>
                                        <p:attrNameLst>
                                          <p:attrName>ppt_y</p:attrName>
                                        </p:attrNameLst>
                                      </p:cBhvr>
                                      <p:tavLst>
                                        <p:tav tm="0">
                                          <p:val>
                                            <p:strVal val="#ppt_y"/>
                                          </p:val>
                                        </p:tav>
                                        <p:tav tm="100000">
                                          <p:val>
                                            <p:strVal val="#ppt_y"/>
                                          </p:val>
                                        </p:tav>
                                      </p:tavLst>
                                    </p:anim>
                                  </p:childTnLst>
                                </p:cTn>
                              </p:par>
                              <p:par>
                                <p:cTn id="21" presetID="2" presetClass="entr" presetSubtype="8"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500" fill="hold"/>
                                        <p:tgtEl>
                                          <p:spTgt spid="10"/>
                                        </p:tgtEl>
                                        <p:attrNameLst>
                                          <p:attrName>ppt_x</p:attrName>
                                        </p:attrNameLst>
                                      </p:cBhvr>
                                      <p:tavLst>
                                        <p:tav tm="0">
                                          <p:val>
                                            <p:strVal val="0-#ppt_w/2"/>
                                          </p:val>
                                        </p:tav>
                                        <p:tav tm="100000">
                                          <p:val>
                                            <p:strVal val="#ppt_x"/>
                                          </p:val>
                                        </p:tav>
                                      </p:tavLst>
                                    </p:anim>
                                    <p:anim calcmode="lin" valueType="num">
                                      <p:cBhvr additive="base">
                                        <p:cTn id="24" dur="500" fill="hold"/>
                                        <p:tgtEl>
                                          <p:spTgt spid="10"/>
                                        </p:tgtEl>
                                        <p:attrNameLst>
                                          <p:attrName>ppt_y</p:attrName>
                                        </p:attrNameLst>
                                      </p:cBhvr>
                                      <p:tavLst>
                                        <p:tav tm="0">
                                          <p:val>
                                            <p:strVal val="#ppt_y"/>
                                          </p:val>
                                        </p:tav>
                                        <p:tav tm="100000">
                                          <p:val>
                                            <p:strVal val="#ppt_y"/>
                                          </p:val>
                                        </p:tav>
                                      </p:tavLst>
                                    </p:anim>
                                  </p:childTnLst>
                                </p:cTn>
                              </p:par>
                              <p:par>
                                <p:cTn id="25" presetID="2" presetClass="entr" presetSubtype="8" fill="hold" nodeType="withEffect">
                                  <p:stCondLst>
                                    <p:cond delay="0"/>
                                  </p:stCondLst>
                                  <p:childTnLst>
                                    <p:set>
                                      <p:cBhvr>
                                        <p:cTn id="26" dur="1" fill="hold">
                                          <p:stCondLst>
                                            <p:cond delay="0"/>
                                          </p:stCondLst>
                                        </p:cTn>
                                        <p:tgtEl>
                                          <p:spTgt spid="36870"/>
                                        </p:tgtEl>
                                        <p:attrNameLst>
                                          <p:attrName>style.visibility</p:attrName>
                                        </p:attrNameLst>
                                      </p:cBhvr>
                                      <p:to>
                                        <p:strVal val="visible"/>
                                      </p:to>
                                    </p:set>
                                    <p:anim calcmode="lin" valueType="num">
                                      <p:cBhvr additive="base">
                                        <p:cTn id="27" dur="500" fill="hold"/>
                                        <p:tgtEl>
                                          <p:spTgt spid="36870"/>
                                        </p:tgtEl>
                                        <p:attrNameLst>
                                          <p:attrName>ppt_x</p:attrName>
                                        </p:attrNameLst>
                                      </p:cBhvr>
                                      <p:tavLst>
                                        <p:tav tm="0">
                                          <p:val>
                                            <p:strVal val="0-#ppt_w/2"/>
                                          </p:val>
                                        </p:tav>
                                        <p:tav tm="100000">
                                          <p:val>
                                            <p:strVal val="#ppt_x"/>
                                          </p:val>
                                        </p:tav>
                                      </p:tavLst>
                                    </p:anim>
                                    <p:anim calcmode="lin" valueType="num">
                                      <p:cBhvr additive="base">
                                        <p:cTn id="28" dur="500" fill="hold"/>
                                        <p:tgtEl>
                                          <p:spTgt spid="36870"/>
                                        </p:tgtEl>
                                        <p:attrNameLst>
                                          <p:attrName>ppt_y</p:attrName>
                                        </p:attrNameLst>
                                      </p:cBhvr>
                                      <p:tavLst>
                                        <p:tav tm="0">
                                          <p:val>
                                            <p:strVal val="#ppt_y"/>
                                          </p:val>
                                        </p:tav>
                                        <p:tav tm="100000">
                                          <p:val>
                                            <p:strVal val="#ppt_y"/>
                                          </p:val>
                                        </p:tav>
                                      </p:tavLst>
                                    </p:anim>
                                  </p:childTnLst>
                                </p:cTn>
                              </p:par>
                            </p:childTnLst>
                          </p:cTn>
                        </p:par>
                        <p:par>
                          <p:cTn id="29" fill="hold">
                            <p:stCondLst>
                              <p:cond delay="500"/>
                            </p:stCondLst>
                            <p:childTnLst>
                              <p:par>
                                <p:cTn id="30" presetID="26" presetClass="emph" presetSubtype="0" fill="hold" nodeType="afterEffect">
                                  <p:stCondLst>
                                    <p:cond delay="0"/>
                                  </p:stCondLst>
                                  <p:childTnLst>
                                    <p:animEffect transition="out" filter="fade">
                                      <p:cBhvr>
                                        <p:cTn id="31" dur="500" tmFilter="0, 0; .2, .5; .8, .5; 1, 0"/>
                                        <p:tgtEl>
                                          <p:spTgt spid="4"/>
                                        </p:tgtEl>
                                      </p:cBhvr>
                                    </p:animEffect>
                                    <p:animScale>
                                      <p:cBhvr>
                                        <p:cTn id="32" dur="250" autoRev="1" fill="hold"/>
                                        <p:tgtEl>
                                          <p:spTgt spid="4"/>
                                        </p:tgtEl>
                                      </p:cBhvr>
                                      <p:by x="105000" y="105000"/>
                                    </p:animScale>
                                  </p:childTnLst>
                                </p:cTn>
                              </p:par>
                              <p:par>
                                <p:cTn id="33" presetID="26" presetClass="emph" presetSubtype="0" fill="hold" nodeType="withEffect">
                                  <p:stCondLst>
                                    <p:cond delay="0"/>
                                  </p:stCondLst>
                                  <p:childTnLst>
                                    <p:animEffect transition="out" filter="fade">
                                      <p:cBhvr>
                                        <p:cTn id="34" dur="500" tmFilter="0, 0; .2, .5; .8, .5; 1, 0"/>
                                        <p:tgtEl>
                                          <p:spTgt spid="36866"/>
                                        </p:tgtEl>
                                      </p:cBhvr>
                                    </p:animEffect>
                                    <p:animScale>
                                      <p:cBhvr>
                                        <p:cTn id="35" dur="250" autoRev="1" fill="hold"/>
                                        <p:tgtEl>
                                          <p:spTgt spid="36866"/>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灯片编号占位符 1"/>
          <p:cNvSpPr>
            <a:spLocks noGrp="1"/>
          </p:cNvSpPr>
          <p:nvPr>
            <p:ph type="sldNum" sz="quarter" idx="12"/>
          </p:nvPr>
        </p:nvSpPr>
        <p:spPr bwMode="auto">
          <a:noFill/>
          <a:ln>
            <a:miter lim="800000"/>
          </a:ln>
        </p:spPr>
        <p:txBody>
          <a:bodyPr/>
          <a:lstStyle/>
          <a:p>
            <a:fld id="{6DC83767-297E-4BF8-845B-5970FB2FB146}" type="slidenum">
              <a:rPr lang="zh-CN" altLang="en-US"/>
            </a:fld>
            <a:endParaRPr lang="zh-CN" altLang="en-US" dirty="0"/>
          </a:p>
        </p:txBody>
      </p:sp>
      <p:grpSp>
        <p:nvGrpSpPr>
          <p:cNvPr id="2" name="组合 3"/>
          <p:cNvGrpSpPr/>
          <p:nvPr/>
        </p:nvGrpSpPr>
        <p:grpSpPr bwMode="auto">
          <a:xfrm>
            <a:off x="0" y="507986"/>
            <a:ext cx="9144000" cy="420688"/>
            <a:chOff x="0" y="133158"/>
            <a:chExt cx="9144000" cy="420086"/>
          </a:xfrm>
        </p:grpSpPr>
        <p:cxnSp>
          <p:nvCxnSpPr>
            <p:cNvPr id="5" name="直接连接符 4"/>
            <p:cNvCxnSpPr/>
            <p:nvPr/>
          </p:nvCxnSpPr>
          <p:spPr>
            <a:xfrm>
              <a:off x="4859338" y="343994"/>
              <a:ext cx="4284662"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pic>
          <p:nvPicPr>
            <p:cNvPr id="20497" name="Picture 5" descr="G:\360data\重要数据\桌面\东京国际朝日学院\素材\kiri-kiku0156498982.png"/>
            <p:cNvPicPr>
              <a:picLocks noChangeAspect="1" noChangeArrowheads="1"/>
            </p:cNvPicPr>
            <p:nvPr/>
          </p:nvPicPr>
          <p:blipFill>
            <a:blip r:embed="rId1"/>
            <a:srcRect/>
            <a:stretch>
              <a:fillRect/>
            </a:stretch>
          </p:blipFill>
          <p:spPr bwMode="auto">
            <a:xfrm>
              <a:off x="4361957" y="133158"/>
              <a:ext cx="420086" cy="420086"/>
            </a:xfrm>
            <a:prstGeom prst="rect">
              <a:avLst/>
            </a:prstGeom>
            <a:noFill/>
            <a:ln w="9525">
              <a:noFill/>
              <a:miter lim="800000"/>
              <a:headEnd/>
              <a:tailEnd/>
            </a:ln>
          </p:spPr>
        </p:pic>
        <p:cxnSp>
          <p:nvCxnSpPr>
            <p:cNvPr id="7" name="直接连接符 6"/>
            <p:cNvCxnSpPr/>
            <p:nvPr/>
          </p:nvCxnSpPr>
          <p:spPr>
            <a:xfrm>
              <a:off x="0" y="343994"/>
              <a:ext cx="4284663"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grpSp>
      <p:sp>
        <p:nvSpPr>
          <p:cNvPr id="8" name="TextBox 8"/>
          <p:cNvSpPr txBox="1">
            <a:spLocks noChangeArrowheads="1"/>
          </p:cNvSpPr>
          <p:nvPr/>
        </p:nvSpPr>
        <p:spPr bwMode="auto">
          <a:xfrm>
            <a:off x="-214346" y="71418"/>
            <a:ext cx="4786346" cy="646331"/>
          </a:xfrm>
          <a:prstGeom prst="rect">
            <a:avLst/>
          </a:prstGeom>
          <a:noFill/>
          <a:ln w="9525">
            <a:noFill/>
            <a:miter lim="800000"/>
          </a:ln>
        </p:spPr>
        <p:txBody>
          <a:bodyPr wrap="square">
            <a:spAutoFit/>
          </a:bodyPr>
          <a:lstStyle/>
          <a:p>
            <a:pPr algn="ctr" defTabSz="878205" eaLnBrk="1" hangingPunct="1">
              <a:lnSpc>
                <a:spcPct val="120000"/>
              </a:lnSpc>
            </a:pPr>
            <a:r>
              <a:rPr lang="en-US" altLang="zh-CN" sz="3000" dirty="0" smtClean="0">
                <a:solidFill>
                  <a:srgbClr val="772C03"/>
                </a:solidFill>
                <a:latin typeface="Aharoni" panose="02010803020104030203" pitchFamily="2" charset="-79"/>
                <a:ea typeface="经典繁毛楷" panose="02010609000101010101" pitchFamily="49" charset="-122"/>
                <a:cs typeface="Aharoni" panose="02010803020104030203" pitchFamily="2" charset="-79"/>
              </a:rPr>
              <a:t>Students’ Presentation </a:t>
            </a:r>
            <a:endParaRPr lang="en-US" altLang="zh-CN" sz="3000" dirty="0" smtClean="0">
              <a:solidFill>
                <a:srgbClr val="772C03"/>
              </a:solidFill>
              <a:latin typeface="Aharoni" panose="02010803020104030203" pitchFamily="2" charset="-79"/>
              <a:ea typeface="经典繁毛楷" panose="02010609000101010101" pitchFamily="49" charset="-122"/>
              <a:cs typeface="Aharoni" panose="02010803020104030203" pitchFamily="2" charset="-79"/>
            </a:endParaRPr>
          </a:p>
        </p:txBody>
      </p:sp>
      <p:sp>
        <p:nvSpPr>
          <p:cNvPr id="11" name="矩形 10"/>
          <p:cNvSpPr/>
          <p:nvPr/>
        </p:nvSpPr>
        <p:spPr>
          <a:xfrm>
            <a:off x="3214678" y="928674"/>
            <a:ext cx="2884444" cy="461665"/>
          </a:xfrm>
          <a:prstGeom prst="rect">
            <a:avLst/>
          </a:prstGeom>
        </p:spPr>
        <p:txBody>
          <a:bodyPr wrap="none">
            <a:spAutoFit/>
          </a:bodyPr>
          <a:lstStyle/>
          <a:p>
            <a:r>
              <a:rPr lang="en-US" altLang="zh-CN" sz="2400" dirty="0" smtClean="0">
                <a:solidFill>
                  <a:schemeClr val="accent6">
                    <a:lumMod val="50000"/>
                  </a:schemeClr>
                </a:solidFill>
              </a:rPr>
              <a:t>Miao Ethnic Minority</a:t>
            </a:r>
            <a:endParaRPr lang="zh-CN" altLang="en-US" sz="2400" dirty="0">
              <a:solidFill>
                <a:schemeClr val="accent6">
                  <a:lumMod val="50000"/>
                </a:schemeClr>
              </a:solidFill>
            </a:endParaRPr>
          </a:p>
        </p:txBody>
      </p:sp>
      <p:sp>
        <p:nvSpPr>
          <p:cNvPr id="13" name="矩形 12"/>
          <p:cNvSpPr/>
          <p:nvPr/>
        </p:nvSpPr>
        <p:spPr>
          <a:xfrm>
            <a:off x="928662" y="1500178"/>
            <a:ext cx="8001056" cy="3724096"/>
          </a:xfrm>
          <a:prstGeom prst="rect">
            <a:avLst/>
          </a:prstGeom>
        </p:spPr>
        <p:txBody>
          <a:bodyPr wrap="square">
            <a:spAutoFit/>
          </a:bodyPr>
          <a:lstStyle/>
          <a:p>
            <a:pPr>
              <a:buFont typeface="Arial" panose="020B0604020202020204" pitchFamily="34" charset="0"/>
              <a:buChar char="•"/>
            </a:pPr>
            <a:r>
              <a:rPr lang="en-US" altLang="zh-CN" sz="2400" dirty="0" smtClean="0"/>
              <a:t> </a:t>
            </a:r>
            <a:r>
              <a:rPr lang="en-US" sz="2400" dirty="0" smtClean="0"/>
              <a:t>one of the few minority nationalities that have an extensive  </a:t>
            </a:r>
            <a:endParaRPr lang="en-US" sz="2400" dirty="0" smtClean="0"/>
          </a:p>
          <a:p>
            <a:r>
              <a:rPr lang="en-US" sz="2400" dirty="0" smtClean="0"/>
              <a:t>  population existing in and out of Mainland China </a:t>
            </a:r>
            <a:endParaRPr lang="en-US" sz="2400" dirty="0" smtClean="0"/>
          </a:p>
          <a:p>
            <a:pPr>
              <a:buFont typeface="Arial" panose="020B0604020202020204" pitchFamily="34" charset="0"/>
              <a:buChar char="•"/>
            </a:pPr>
            <a:r>
              <a:rPr lang="en-US" sz="2400" dirty="0" smtClean="0"/>
              <a:t> </a:t>
            </a:r>
            <a:r>
              <a:rPr lang="en-US" sz="2400" dirty="0" err="1" smtClean="0"/>
              <a:t>Guizhou</a:t>
            </a:r>
            <a:r>
              <a:rPr lang="en-US" sz="2400" dirty="0" smtClean="0"/>
              <a:t> province as the base of Miao ethnic minority group</a:t>
            </a:r>
            <a:endParaRPr lang="en-US" sz="2400" dirty="0" smtClean="0"/>
          </a:p>
          <a:p>
            <a:pPr>
              <a:buFont typeface="Arial" panose="020B0604020202020204" pitchFamily="34" charset="0"/>
              <a:buChar char="•"/>
            </a:pPr>
            <a:r>
              <a:rPr lang="en-US" sz="2400" dirty="0" smtClean="0"/>
              <a:t> relies heavily on agriculture and for the most part are an </a:t>
            </a:r>
            <a:endParaRPr lang="en-US" sz="2400" dirty="0" smtClean="0"/>
          </a:p>
          <a:p>
            <a:r>
              <a:rPr lang="en-US" sz="2400" dirty="0" smtClean="0"/>
              <a:t>  </a:t>
            </a:r>
            <a:r>
              <a:rPr lang="en-US" sz="2400" dirty="0" smtClean="0">
                <a:solidFill>
                  <a:srgbClr val="FF0000"/>
                </a:solidFill>
              </a:rPr>
              <a:t>agrarian</a:t>
            </a:r>
            <a:r>
              <a:rPr lang="en-US" sz="2400" dirty="0" smtClean="0"/>
              <a:t> society</a:t>
            </a:r>
            <a:endParaRPr lang="en-US" sz="2400" dirty="0" smtClean="0"/>
          </a:p>
          <a:p>
            <a:pPr>
              <a:buFont typeface="Arial" panose="020B0604020202020204" pitchFamily="34" charset="0"/>
              <a:buChar char="•"/>
            </a:pPr>
            <a:r>
              <a:rPr lang="en-US" sz="2000" dirty="0" smtClean="0"/>
              <a:t> </a:t>
            </a:r>
            <a:r>
              <a:rPr lang="en-US" sz="2400" dirty="0" smtClean="0"/>
              <a:t>Miao clothing incorporates hundreds of styles in varying </a:t>
            </a:r>
            <a:endParaRPr lang="en-US" sz="2400" dirty="0" smtClean="0"/>
          </a:p>
          <a:p>
            <a:r>
              <a:rPr lang="en-US" sz="2400" dirty="0" smtClean="0"/>
              <a:t>  arrays of color </a:t>
            </a:r>
            <a:endParaRPr lang="en-US" sz="2400" dirty="0" smtClean="0"/>
          </a:p>
          <a:p>
            <a:pPr>
              <a:buFont typeface="Arial" panose="020B0604020202020204" pitchFamily="34" charset="0"/>
              <a:buChar char="•"/>
            </a:pPr>
            <a:r>
              <a:rPr lang="en-US" sz="2400" dirty="0" smtClean="0"/>
              <a:t> the reed pipe is the most commonly used musical instrument </a:t>
            </a:r>
            <a:endParaRPr lang="en-US" sz="2400" dirty="0" smtClean="0"/>
          </a:p>
          <a:p>
            <a:r>
              <a:rPr lang="en-US" sz="2400" dirty="0" smtClean="0"/>
              <a:t>  during musical</a:t>
            </a:r>
            <a:r>
              <a:rPr lang="en-US" sz="2400" dirty="0" smtClean="0">
                <a:solidFill>
                  <a:srgbClr val="FF0000"/>
                </a:solidFill>
              </a:rPr>
              <a:t> serenades</a:t>
            </a:r>
            <a:r>
              <a:rPr lang="en-US" sz="2400" dirty="0" smtClean="0"/>
              <a:t> or feasts </a:t>
            </a:r>
            <a:endParaRPr lang="en-US" sz="2400" dirty="0" smtClean="0"/>
          </a:p>
          <a:p>
            <a:pPr algn="just"/>
            <a:endParaRPr lang="zh-CN" altLang="en-US" sz="2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linds(horizontal)">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灯片编号占位符 1"/>
          <p:cNvSpPr>
            <a:spLocks noGrp="1"/>
          </p:cNvSpPr>
          <p:nvPr>
            <p:ph type="sldNum" sz="quarter" idx="12"/>
          </p:nvPr>
        </p:nvSpPr>
        <p:spPr bwMode="auto">
          <a:noFill/>
          <a:ln>
            <a:miter lim="800000"/>
          </a:ln>
        </p:spPr>
        <p:txBody>
          <a:bodyPr/>
          <a:lstStyle/>
          <a:p>
            <a:fld id="{A048C59D-9DEA-4872-8AAF-B565080AE3EA}" type="slidenum">
              <a:rPr lang="zh-CN" altLang="en-US"/>
            </a:fld>
            <a:endParaRPr lang="zh-CN" altLang="en-US"/>
          </a:p>
        </p:txBody>
      </p:sp>
      <p:pic>
        <p:nvPicPr>
          <p:cNvPr id="34819" name="Picture 2" descr="C:\Documents and Settings\Administrator\桌面\东京国际朝日学院\14545531.png"/>
          <p:cNvPicPr>
            <a:picLocks noChangeAspect="1" noChangeArrowheads="1"/>
          </p:cNvPicPr>
          <p:nvPr/>
        </p:nvPicPr>
        <p:blipFill>
          <a:blip r:embed="rId1" cstate="print"/>
          <a:srcRect/>
          <a:stretch>
            <a:fillRect/>
          </a:stretch>
        </p:blipFill>
        <p:spPr bwMode="auto">
          <a:xfrm>
            <a:off x="-12700" y="4075113"/>
            <a:ext cx="2208213" cy="1639887"/>
          </a:xfrm>
          <a:prstGeom prst="rect">
            <a:avLst/>
          </a:prstGeom>
          <a:noFill/>
          <a:ln w="9525">
            <a:noFill/>
            <a:miter lim="800000"/>
            <a:headEnd/>
            <a:tailEnd/>
          </a:ln>
        </p:spPr>
      </p:pic>
      <p:pic>
        <p:nvPicPr>
          <p:cNvPr id="34820" name="Picture 4" descr="C:\Documents and Settings\Administrator\桌面\素材\miaoyu1.png"/>
          <p:cNvPicPr>
            <a:picLocks noChangeAspect="1" noChangeArrowheads="1"/>
          </p:cNvPicPr>
          <p:nvPr/>
        </p:nvPicPr>
        <p:blipFill>
          <a:blip r:embed="rId2"/>
          <a:srcRect/>
          <a:stretch>
            <a:fillRect/>
          </a:stretch>
        </p:blipFill>
        <p:spPr bwMode="auto">
          <a:xfrm>
            <a:off x="7092950" y="-4763"/>
            <a:ext cx="2044700" cy="1924051"/>
          </a:xfrm>
          <a:prstGeom prst="rect">
            <a:avLst/>
          </a:prstGeom>
          <a:noFill/>
          <a:ln w="9525">
            <a:noFill/>
            <a:miter lim="800000"/>
            <a:headEnd/>
            <a:tailEnd/>
          </a:ln>
        </p:spPr>
      </p:pic>
      <p:sp>
        <p:nvSpPr>
          <p:cNvPr id="5" name="TextBox 4"/>
          <p:cNvSpPr txBox="1">
            <a:spLocks noChangeArrowheads="1"/>
          </p:cNvSpPr>
          <p:nvPr/>
        </p:nvSpPr>
        <p:spPr bwMode="auto">
          <a:xfrm>
            <a:off x="3609735" y="2155825"/>
            <a:ext cx="1962397" cy="700769"/>
          </a:xfrm>
          <a:prstGeom prst="rect">
            <a:avLst/>
          </a:prstGeom>
          <a:noFill/>
          <a:ln w="9525">
            <a:noFill/>
            <a:miter lim="800000"/>
          </a:ln>
        </p:spPr>
        <p:txBody>
          <a:bodyPr wrap="none">
            <a:spAutoFit/>
          </a:bodyPr>
          <a:lstStyle/>
          <a:p>
            <a:pPr algn="ctr" defTabSz="878205" eaLnBrk="1" hangingPunct="1">
              <a:lnSpc>
                <a:spcPct val="120000"/>
              </a:lnSpc>
            </a:pPr>
            <a:r>
              <a:rPr lang="en-US" altLang="zh-CN" sz="3600" dirty="0" smtClean="0">
                <a:solidFill>
                  <a:srgbClr val="A71F13"/>
                </a:solidFill>
                <a:latin typeface="冬青黑体简体中文 W6"/>
                <a:ea typeface="冬青黑体简体中文 W6"/>
                <a:cs typeface="冬青黑体简体中文 W6"/>
              </a:rPr>
              <a:t>The End</a:t>
            </a:r>
            <a:endParaRPr lang="zh-CN" altLang="en-US" sz="3600" dirty="0">
              <a:solidFill>
                <a:srgbClr val="A71F13"/>
              </a:solidFill>
              <a:latin typeface="冬青黑体简体中文 W6"/>
              <a:ea typeface="冬青黑体简体中文 W6"/>
              <a:cs typeface="冬青黑体简体中文 W6"/>
            </a:endParaRPr>
          </a:p>
        </p:txBody>
      </p:sp>
      <p:grpSp>
        <p:nvGrpSpPr>
          <p:cNvPr id="6" name="组合 5"/>
          <p:cNvGrpSpPr/>
          <p:nvPr/>
        </p:nvGrpSpPr>
        <p:grpSpPr bwMode="auto">
          <a:xfrm>
            <a:off x="1092200" y="2825750"/>
            <a:ext cx="6719888" cy="392113"/>
            <a:chOff x="1091704" y="2825562"/>
            <a:chExt cx="6720656" cy="391978"/>
          </a:xfrm>
        </p:grpSpPr>
        <p:cxnSp>
          <p:nvCxnSpPr>
            <p:cNvPr id="7" name="直接连接符 6"/>
            <p:cNvCxnSpPr/>
            <p:nvPr/>
          </p:nvCxnSpPr>
          <p:spPr>
            <a:xfrm>
              <a:off x="1091704" y="3022344"/>
              <a:ext cx="3264273"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pic>
          <p:nvPicPr>
            <p:cNvPr id="34824" name="Picture 6" descr="G:\360data\重要数据\桌面\1031654654-3.png"/>
            <p:cNvPicPr>
              <a:picLocks noChangeAspect="1" noChangeArrowheads="1"/>
            </p:cNvPicPr>
            <p:nvPr/>
          </p:nvPicPr>
          <p:blipFill>
            <a:blip r:embed="rId3"/>
            <a:srcRect/>
            <a:stretch>
              <a:fillRect/>
            </a:stretch>
          </p:blipFill>
          <p:spPr bwMode="auto">
            <a:xfrm>
              <a:off x="4391024" y="2825562"/>
              <a:ext cx="361951" cy="391978"/>
            </a:xfrm>
            <a:prstGeom prst="rect">
              <a:avLst/>
            </a:prstGeom>
            <a:noFill/>
            <a:ln w="9525">
              <a:noFill/>
              <a:miter lim="800000"/>
              <a:headEnd/>
              <a:tailEnd/>
            </a:ln>
          </p:spPr>
        </p:pic>
        <p:cxnSp>
          <p:nvCxnSpPr>
            <p:cNvPr id="9" name="直接连接符 8"/>
            <p:cNvCxnSpPr/>
            <p:nvPr/>
          </p:nvCxnSpPr>
          <p:spPr>
            <a:xfrm>
              <a:off x="4787826" y="3022344"/>
              <a:ext cx="3024534"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800"/>
                                        <p:tgtEl>
                                          <p:spTgt spid="5"/>
                                        </p:tgtEl>
                                      </p:cBhvr>
                                    </p:animEffect>
                                  </p:childTnLst>
                                </p:cTn>
                              </p:par>
                              <p:par>
                                <p:cTn id="8" presetID="16" presetClass="entr" presetSubtype="37" fill="hold" nodeType="withEffect">
                                  <p:stCondLst>
                                    <p:cond delay="1000"/>
                                  </p:stCondLst>
                                  <p:childTnLst>
                                    <p:set>
                                      <p:cBhvr>
                                        <p:cTn id="9" dur="1" fill="hold">
                                          <p:stCondLst>
                                            <p:cond delay="0"/>
                                          </p:stCondLst>
                                        </p:cTn>
                                        <p:tgtEl>
                                          <p:spTgt spid="6"/>
                                        </p:tgtEl>
                                        <p:attrNameLst>
                                          <p:attrName>style.visibility</p:attrName>
                                        </p:attrNameLst>
                                      </p:cBhvr>
                                      <p:to>
                                        <p:strVal val="visible"/>
                                      </p:to>
                                    </p:set>
                                    <p:animEffect transition="in" filter="barn(outVertical)">
                                      <p:cBhvr>
                                        <p:cTn id="10" dur="1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7" name="Picture 1"/>
          <p:cNvPicPr>
            <a:picLocks noChangeAspect="1" noChangeArrowheads="1"/>
          </p:cNvPicPr>
          <p:nvPr/>
        </p:nvPicPr>
        <p:blipFill>
          <a:blip r:embed="rId1"/>
          <a:srcRect/>
          <a:stretch>
            <a:fillRect/>
          </a:stretch>
        </p:blipFill>
        <p:spPr bwMode="auto">
          <a:xfrm>
            <a:off x="3143240" y="3071814"/>
            <a:ext cx="2415453" cy="1766300"/>
          </a:xfrm>
          <a:prstGeom prst="rect">
            <a:avLst/>
          </a:prstGeom>
          <a:noFill/>
          <a:ln w="9525">
            <a:noFill/>
            <a:miter lim="800000"/>
            <a:headEnd/>
            <a:tailEnd/>
          </a:ln>
          <a:effectLst/>
        </p:spPr>
      </p:pic>
      <p:sp>
        <p:nvSpPr>
          <p:cNvPr id="20482" name="灯片编号占位符 1"/>
          <p:cNvSpPr>
            <a:spLocks noGrp="1"/>
          </p:cNvSpPr>
          <p:nvPr>
            <p:ph type="sldNum" sz="quarter" idx="12"/>
          </p:nvPr>
        </p:nvSpPr>
        <p:spPr bwMode="auto">
          <a:noFill/>
          <a:ln>
            <a:miter lim="800000"/>
          </a:ln>
        </p:spPr>
        <p:txBody>
          <a:bodyPr/>
          <a:lstStyle/>
          <a:p>
            <a:fld id="{6DC83767-297E-4BF8-845B-5970FB2FB146}" type="slidenum">
              <a:rPr lang="zh-CN" altLang="en-US"/>
            </a:fld>
            <a:endParaRPr lang="zh-CN" altLang="en-US"/>
          </a:p>
        </p:txBody>
      </p:sp>
      <p:grpSp>
        <p:nvGrpSpPr>
          <p:cNvPr id="2" name="组合 3"/>
          <p:cNvGrpSpPr/>
          <p:nvPr/>
        </p:nvGrpSpPr>
        <p:grpSpPr bwMode="auto">
          <a:xfrm>
            <a:off x="0" y="507986"/>
            <a:ext cx="9144000" cy="420688"/>
            <a:chOff x="0" y="133158"/>
            <a:chExt cx="9144000" cy="420086"/>
          </a:xfrm>
        </p:grpSpPr>
        <p:cxnSp>
          <p:nvCxnSpPr>
            <p:cNvPr id="5" name="直接连接符 4"/>
            <p:cNvCxnSpPr/>
            <p:nvPr/>
          </p:nvCxnSpPr>
          <p:spPr>
            <a:xfrm>
              <a:off x="4859338" y="343994"/>
              <a:ext cx="4284662"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pic>
          <p:nvPicPr>
            <p:cNvPr id="20497" name="Picture 5" descr="G:\360data\重要数据\桌面\东京国际朝日学院\素材\kiri-kiku0156498982.png"/>
            <p:cNvPicPr>
              <a:picLocks noChangeAspect="1" noChangeArrowheads="1"/>
            </p:cNvPicPr>
            <p:nvPr/>
          </p:nvPicPr>
          <p:blipFill>
            <a:blip r:embed="rId2"/>
            <a:srcRect/>
            <a:stretch>
              <a:fillRect/>
            </a:stretch>
          </p:blipFill>
          <p:spPr bwMode="auto">
            <a:xfrm>
              <a:off x="4361957" y="133158"/>
              <a:ext cx="420086" cy="420086"/>
            </a:xfrm>
            <a:prstGeom prst="rect">
              <a:avLst/>
            </a:prstGeom>
            <a:noFill/>
            <a:ln w="9525">
              <a:noFill/>
              <a:miter lim="800000"/>
              <a:headEnd/>
              <a:tailEnd/>
            </a:ln>
          </p:spPr>
        </p:pic>
        <p:cxnSp>
          <p:nvCxnSpPr>
            <p:cNvPr id="7" name="直接连接符 6"/>
            <p:cNvCxnSpPr/>
            <p:nvPr/>
          </p:nvCxnSpPr>
          <p:spPr>
            <a:xfrm>
              <a:off x="0" y="343994"/>
              <a:ext cx="4284663"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grpSp>
      <p:sp>
        <p:nvSpPr>
          <p:cNvPr id="20" name="TextBox 8"/>
          <p:cNvSpPr txBox="1">
            <a:spLocks noChangeArrowheads="1"/>
          </p:cNvSpPr>
          <p:nvPr/>
        </p:nvSpPr>
        <p:spPr bwMode="auto">
          <a:xfrm>
            <a:off x="-285784" y="55069"/>
            <a:ext cx="3786184" cy="643894"/>
          </a:xfrm>
          <a:prstGeom prst="rect">
            <a:avLst/>
          </a:prstGeom>
          <a:noFill/>
          <a:ln w="9525">
            <a:noFill/>
            <a:miter lim="800000"/>
          </a:ln>
        </p:spPr>
        <p:txBody>
          <a:bodyPr wrap="square">
            <a:spAutoFit/>
          </a:bodyPr>
          <a:lstStyle/>
          <a:p>
            <a:pPr algn="ctr" defTabSz="878205" eaLnBrk="1" hangingPunct="1">
              <a:lnSpc>
                <a:spcPct val="120000"/>
              </a:lnSpc>
            </a:pPr>
            <a:r>
              <a:rPr lang="en-US" altLang="zh-CN" sz="3000" dirty="0" smtClean="0">
                <a:solidFill>
                  <a:srgbClr val="772C03"/>
                </a:solidFill>
                <a:latin typeface="Aharoni" panose="02010803020104030203" pitchFamily="2" charset="-79"/>
                <a:ea typeface="经典繁毛楷" panose="02010609000101010101" pitchFamily="49" charset="-122"/>
                <a:cs typeface="Aharoni" panose="02010803020104030203" pitchFamily="2" charset="-79"/>
              </a:rPr>
              <a:t>Lead-in Activity</a:t>
            </a:r>
            <a:endParaRPr lang="en-US" altLang="zh-CN" sz="3000" dirty="0" smtClean="0">
              <a:solidFill>
                <a:srgbClr val="772C03"/>
              </a:solidFill>
              <a:latin typeface="Aharoni" panose="02010803020104030203" pitchFamily="2" charset="-79"/>
              <a:ea typeface="经典繁毛楷" panose="02010609000101010101" pitchFamily="49" charset="-122"/>
              <a:cs typeface="Aharoni" panose="02010803020104030203" pitchFamily="2" charset="-79"/>
            </a:endParaRPr>
          </a:p>
        </p:txBody>
      </p:sp>
      <p:sp>
        <p:nvSpPr>
          <p:cNvPr id="22" name="矩形 21"/>
          <p:cNvSpPr/>
          <p:nvPr/>
        </p:nvSpPr>
        <p:spPr>
          <a:xfrm>
            <a:off x="2643174" y="857236"/>
            <a:ext cx="3879882" cy="461665"/>
          </a:xfrm>
          <a:prstGeom prst="rect">
            <a:avLst/>
          </a:prstGeom>
        </p:spPr>
        <p:txBody>
          <a:bodyPr wrap="square">
            <a:spAutoFit/>
          </a:bodyPr>
          <a:lstStyle/>
          <a:p>
            <a:pPr algn="ctr"/>
            <a:r>
              <a:rPr lang="en-US" altLang="zh-CN" sz="2400" dirty="0" smtClean="0">
                <a:solidFill>
                  <a:schemeClr val="accent6">
                    <a:lumMod val="50000"/>
                  </a:schemeClr>
                </a:solidFill>
              </a:rPr>
              <a:t>Discuss</a:t>
            </a:r>
            <a:endParaRPr lang="zh-CN" altLang="en-US" sz="2400" dirty="0">
              <a:solidFill>
                <a:schemeClr val="accent6">
                  <a:lumMod val="50000"/>
                </a:schemeClr>
              </a:solidFill>
            </a:endParaRPr>
          </a:p>
        </p:txBody>
      </p:sp>
      <p:sp>
        <p:nvSpPr>
          <p:cNvPr id="65538" name="AutoShape 2" descr="http://img0.imgtn.bdimg.com/it/u=2700893509,667207967&amp;fm=21&amp;gp=0.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lstStyle/>
          <a:p>
            <a:endParaRPr lang="zh-CN" altLang="en-US"/>
          </a:p>
        </p:txBody>
      </p:sp>
      <p:sp>
        <p:nvSpPr>
          <p:cNvPr id="65540" name="AutoShape 4" descr="http://img0.imgtn.bdimg.com/it/u=2700893509,667207967&amp;fm=21&amp;gp=0.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lstStyle/>
          <a:p>
            <a:endParaRPr lang="zh-CN" altLang="en-US"/>
          </a:p>
        </p:txBody>
      </p:sp>
      <p:pic>
        <p:nvPicPr>
          <p:cNvPr id="16" name="Picture 8" descr="http://www.sharejs.com/uploadfiles/2012/07/16/134240093719618.png">
            <a:hlinkClick r:id="rId3" action="ppaction://hlinkfile"/>
          </p:cNvPr>
          <p:cNvPicPr>
            <a:picLocks noChangeAspect="1" noChangeArrowheads="1"/>
          </p:cNvPicPr>
          <p:nvPr/>
        </p:nvPicPr>
        <p:blipFill>
          <a:blip r:embed="rId4" cstate="print"/>
          <a:srcRect/>
          <a:stretch>
            <a:fillRect/>
          </a:stretch>
        </p:blipFill>
        <p:spPr bwMode="auto">
          <a:xfrm>
            <a:off x="4000496" y="3571880"/>
            <a:ext cx="795326" cy="795326"/>
          </a:xfrm>
          <a:prstGeom prst="rect">
            <a:avLst/>
          </a:prstGeom>
          <a:noFill/>
        </p:spPr>
      </p:pic>
      <p:sp>
        <p:nvSpPr>
          <p:cNvPr id="15" name="TextBox 14"/>
          <p:cNvSpPr txBox="1"/>
          <p:nvPr/>
        </p:nvSpPr>
        <p:spPr bwMode="auto">
          <a:xfrm>
            <a:off x="714348" y="1428740"/>
            <a:ext cx="7572428" cy="1392369"/>
          </a:xfrm>
          <a:prstGeom prst="rect">
            <a:avLst/>
          </a:prstGeom>
          <a:noFill/>
          <a:ln w="9525">
            <a:noFill/>
            <a:miter lim="800000"/>
          </a:ln>
          <a:effectLst/>
        </p:spPr>
        <p:txBody>
          <a:bodyPr wrap="square" rtlCol="0">
            <a:spAutoFit/>
          </a:bodyPr>
          <a:lstStyle/>
          <a:p>
            <a:pPr defTabSz="878205">
              <a:lnSpc>
                <a:spcPct val="120000"/>
              </a:lnSpc>
            </a:pPr>
            <a:r>
              <a:rPr lang="en-US" altLang="zh-CN" sz="2400" dirty="0" smtClean="0">
                <a:latin typeface="+mn-lt"/>
                <a:ea typeface="微软雅黑" panose="020B0503020204020204" pitchFamily="34" charset="-122"/>
                <a:cs typeface="Arial" panose="020B0604020202020204" pitchFamily="34" charset="0"/>
              </a:rPr>
              <a:t>Watch the video and discuss why do young people like </a:t>
            </a:r>
            <a:r>
              <a:rPr lang="en-US" altLang="zh-CN" sz="2400" i="1" dirty="0" err="1" smtClean="0">
                <a:latin typeface="+mn-lt"/>
                <a:ea typeface="微软雅黑" panose="020B0503020204020204" pitchFamily="34" charset="-122"/>
                <a:cs typeface="Arial" panose="020B0604020202020204" pitchFamily="34" charset="0"/>
              </a:rPr>
              <a:t>qipao</a:t>
            </a:r>
            <a:r>
              <a:rPr lang="en-US" altLang="zh-CN" sz="2400" dirty="0" smtClean="0">
                <a:latin typeface="+mn-lt"/>
                <a:ea typeface="微软雅黑" panose="020B0503020204020204" pitchFamily="34" charset="-122"/>
                <a:cs typeface="Arial" panose="020B0604020202020204" pitchFamily="34" charset="0"/>
              </a:rPr>
              <a:t> now? Work in groups and discuss how would you like to introduce </a:t>
            </a:r>
            <a:r>
              <a:rPr lang="en-US" altLang="zh-CN" sz="2400" i="1" dirty="0" err="1" smtClean="0">
                <a:latin typeface="+mn-lt"/>
                <a:ea typeface="微软雅黑" panose="020B0503020204020204" pitchFamily="34" charset="-122"/>
                <a:cs typeface="Arial" panose="020B0604020202020204" pitchFamily="34" charset="0"/>
              </a:rPr>
              <a:t>qipao</a:t>
            </a:r>
            <a:r>
              <a:rPr lang="en-US" altLang="zh-CN" sz="2400" dirty="0" smtClean="0">
                <a:latin typeface="+mn-lt"/>
                <a:ea typeface="微软雅黑" panose="020B0503020204020204" pitchFamily="34" charset="-122"/>
                <a:cs typeface="Arial" panose="020B0604020202020204" pitchFamily="34" charset="0"/>
              </a:rPr>
              <a:t> to your foreign friend.     </a:t>
            </a:r>
            <a:endParaRPr lang="zh-CN" altLang="en-US" sz="2400" dirty="0">
              <a:latin typeface="+mn-lt"/>
              <a:ea typeface="微软雅黑" panose="020B0503020204020204" pitchFamily="34" charset="-122"/>
              <a:cs typeface="Arial" panose="020B0604020202020204" pitchFamily="34" charset="0"/>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灯片编号占位符 24"/>
          <p:cNvSpPr>
            <a:spLocks noGrp="1"/>
          </p:cNvSpPr>
          <p:nvPr>
            <p:ph type="sldNum" sz="quarter" idx="12"/>
          </p:nvPr>
        </p:nvSpPr>
        <p:spPr bwMode="auto">
          <a:noFill/>
          <a:ln>
            <a:miter lim="800000"/>
          </a:ln>
        </p:spPr>
        <p:txBody>
          <a:bodyPr/>
          <a:lstStyle/>
          <a:p>
            <a:fld id="{6A60C2E7-68BF-4CD8-AF1C-B8DF0BB3074B}" type="slidenum">
              <a:rPr lang="zh-CN" altLang="en-US" sz="1400">
                <a:latin typeface="Times New Roman" panose="02020603050405020304" pitchFamily="18" charset="0"/>
                <a:cs typeface="Times New Roman" panose="02020603050405020304" pitchFamily="18" charset="0"/>
              </a:rPr>
            </a:fld>
            <a:endParaRPr lang="zh-CN" altLang="en-US" sz="1400">
              <a:latin typeface="Times New Roman" panose="02020603050405020304" pitchFamily="18" charset="0"/>
              <a:cs typeface="Times New Roman" panose="02020603050405020304" pitchFamily="18" charset="0"/>
            </a:endParaRPr>
          </a:p>
        </p:txBody>
      </p:sp>
      <p:grpSp>
        <p:nvGrpSpPr>
          <p:cNvPr id="3" name="组合 3"/>
          <p:cNvGrpSpPr/>
          <p:nvPr/>
        </p:nvGrpSpPr>
        <p:grpSpPr bwMode="auto">
          <a:xfrm rot="16200000">
            <a:off x="4126437" y="-1769035"/>
            <a:ext cx="1278286" cy="7388078"/>
            <a:chOff x="1194701" y="448462"/>
            <a:chExt cx="1278594" cy="5029475"/>
          </a:xfrm>
        </p:grpSpPr>
        <p:sp>
          <p:nvSpPr>
            <p:cNvPr id="6" name="矩形 5"/>
            <p:cNvSpPr/>
            <p:nvPr/>
          </p:nvSpPr>
          <p:spPr>
            <a:xfrm>
              <a:off x="1194701" y="934781"/>
              <a:ext cx="1271894" cy="17933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2" name="TextBox 1"/>
            <p:cNvSpPr txBox="1"/>
            <p:nvPr/>
          </p:nvSpPr>
          <p:spPr bwMode="auto">
            <a:xfrm rot="5400000">
              <a:off x="1650357" y="72065"/>
              <a:ext cx="446541" cy="1199335"/>
            </a:xfrm>
            <a:prstGeom prst="rect">
              <a:avLst/>
            </a:prstGeom>
            <a:noFill/>
            <a:ln w="9525">
              <a:noFill/>
              <a:miter lim="800000"/>
            </a:ln>
            <a:effectLst/>
          </p:spPr>
          <p:txBody>
            <a:bodyPr wrap="none">
              <a:spAutoFit/>
            </a:bodyPr>
            <a:lstStyle/>
            <a:p>
              <a:pPr algn="ctr" defTabSz="878205" eaLnBrk="1" fontAlgn="auto" hangingPunct="1">
                <a:lnSpc>
                  <a:spcPct val="120000"/>
                </a:lnSpc>
                <a:spcBef>
                  <a:spcPts val="0"/>
                </a:spcBef>
                <a:spcAft>
                  <a:spcPts val="0"/>
                </a:spcAft>
                <a:defRPr/>
              </a:pPr>
              <a:r>
                <a:rPr lang="en-US" altLang="zh-CN" sz="6600" dirty="0">
                  <a:ln>
                    <a:solidFill>
                      <a:srgbClr val="1F497D"/>
                    </a:solidFill>
                  </a:ln>
                  <a:solidFill>
                    <a:prstClr val="white"/>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rPr>
                <a:t>1</a:t>
              </a:r>
              <a:endParaRPr lang="zh-CN" altLang="en-US" sz="6600" dirty="0">
                <a:ln>
                  <a:solidFill>
                    <a:srgbClr val="1F497D"/>
                  </a:solidFill>
                </a:ln>
                <a:solidFill>
                  <a:prstClr val="white"/>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endParaRPr>
            </a:p>
          </p:txBody>
        </p:sp>
        <p:sp>
          <p:nvSpPr>
            <p:cNvPr id="16417" name="TextBox 2"/>
            <p:cNvSpPr txBox="1">
              <a:spLocks noChangeArrowheads="1"/>
            </p:cNvSpPr>
            <p:nvPr/>
          </p:nvSpPr>
          <p:spPr bwMode="auto">
            <a:xfrm rot="5400000">
              <a:off x="1168543" y="4488731"/>
              <a:ext cx="1472319" cy="506094"/>
            </a:xfrm>
            <a:prstGeom prst="rect">
              <a:avLst/>
            </a:prstGeom>
            <a:noFill/>
            <a:ln w="9525">
              <a:noFill/>
              <a:miter lim="800000"/>
            </a:ln>
          </p:spPr>
          <p:txBody>
            <a:bodyPr wrap="none">
              <a:spAutoFit/>
            </a:bodyPr>
            <a:lstStyle/>
            <a:p>
              <a:pPr algn="ctr" defTabSz="878205" eaLnBrk="1" hangingPunct="1">
                <a:lnSpc>
                  <a:spcPct val="120000"/>
                </a:lnSpc>
              </a:pPr>
              <a:r>
                <a:rPr lang="en-US" altLang="zh-CN" sz="2400" b="1" dirty="0" smtClean="0">
                  <a:solidFill>
                    <a:srgbClr val="7F7F7F"/>
                  </a:solidFill>
                  <a:latin typeface="+mj-lt"/>
                </a:rPr>
                <a:t>Lead-in Activity</a:t>
              </a:r>
              <a:endParaRPr lang="en-US" altLang="zh-CN" sz="2400" b="1" dirty="0" smtClean="0">
                <a:solidFill>
                  <a:srgbClr val="7F7F7F"/>
                </a:solidFill>
                <a:latin typeface="+mj-lt"/>
              </a:endParaRPr>
            </a:p>
          </p:txBody>
        </p:sp>
      </p:grpSp>
      <p:grpSp>
        <p:nvGrpSpPr>
          <p:cNvPr id="4" name="组合 6"/>
          <p:cNvGrpSpPr/>
          <p:nvPr/>
        </p:nvGrpSpPr>
        <p:grpSpPr bwMode="auto">
          <a:xfrm rot="16200000">
            <a:off x="4178037" y="-391873"/>
            <a:ext cx="1285883" cy="7355998"/>
            <a:chOff x="2202835" y="547121"/>
            <a:chExt cx="1286192" cy="4947739"/>
          </a:xfrm>
        </p:grpSpPr>
        <p:sp>
          <p:nvSpPr>
            <p:cNvPr id="13" name="矩形 12"/>
            <p:cNvSpPr/>
            <p:nvPr/>
          </p:nvSpPr>
          <p:spPr>
            <a:xfrm>
              <a:off x="2202835" y="979570"/>
              <a:ext cx="1271893" cy="17939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33" name="TextBox 32"/>
            <p:cNvSpPr txBox="1"/>
            <p:nvPr/>
          </p:nvSpPr>
          <p:spPr bwMode="auto">
            <a:xfrm rot="5400000">
              <a:off x="2668760" y="168054"/>
              <a:ext cx="441200" cy="1199334"/>
            </a:xfrm>
            <a:prstGeom prst="rect">
              <a:avLst/>
            </a:prstGeom>
            <a:noFill/>
            <a:ln w="9525">
              <a:noFill/>
              <a:miter lim="800000"/>
            </a:ln>
            <a:effectLst/>
          </p:spPr>
          <p:txBody>
            <a:bodyPr wrap="none">
              <a:spAutoFit/>
            </a:bodyPr>
            <a:lstStyle/>
            <a:p>
              <a:pPr algn="ctr" defTabSz="878205" eaLnBrk="1" fontAlgn="auto" hangingPunct="1">
                <a:lnSpc>
                  <a:spcPct val="120000"/>
                </a:lnSpc>
                <a:spcBef>
                  <a:spcPts val="0"/>
                </a:spcBef>
                <a:spcAft>
                  <a:spcPts val="0"/>
                </a:spcAft>
                <a:defRPr/>
              </a:pPr>
              <a:r>
                <a:rPr lang="en-US" altLang="zh-CN" sz="6600" dirty="0">
                  <a:ln>
                    <a:solidFill>
                      <a:srgbClr val="1F497D"/>
                    </a:solidFill>
                  </a:ln>
                  <a:solidFill>
                    <a:prstClr val="white"/>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rPr>
                <a:t>2</a:t>
              </a:r>
              <a:endParaRPr lang="zh-CN" altLang="en-US" sz="6600" dirty="0">
                <a:ln>
                  <a:solidFill>
                    <a:srgbClr val="1F497D"/>
                  </a:solidFill>
                </a:ln>
                <a:solidFill>
                  <a:prstClr val="white"/>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endParaRPr>
            </a:p>
          </p:txBody>
        </p:sp>
        <p:sp>
          <p:nvSpPr>
            <p:cNvPr id="16413" name="TextBox 36"/>
            <p:cNvSpPr txBox="1">
              <a:spLocks noChangeArrowheads="1"/>
            </p:cNvSpPr>
            <p:nvPr/>
          </p:nvSpPr>
          <p:spPr bwMode="auto">
            <a:xfrm rot="5400000">
              <a:off x="2206093" y="4497747"/>
              <a:ext cx="1488133" cy="506094"/>
            </a:xfrm>
            <a:prstGeom prst="rect">
              <a:avLst/>
            </a:prstGeom>
            <a:noFill/>
            <a:ln w="9525">
              <a:noFill/>
              <a:miter lim="800000"/>
            </a:ln>
          </p:spPr>
          <p:txBody>
            <a:bodyPr wrap="none">
              <a:spAutoFit/>
            </a:bodyPr>
            <a:lstStyle/>
            <a:p>
              <a:pPr algn="ctr" defTabSz="878205" eaLnBrk="1" hangingPunct="1">
                <a:lnSpc>
                  <a:spcPct val="120000"/>
                </a:lnSpc>
              </a:pPr>
              <a:r>
                <a:rPr lang="en-US" altLang="zh-CN" sz="2400" b="1" dirty="0" smtClean="0">
                  <a:solidFill>
                    <a:srgbClr val="772C03"/>
                  </a:solidFill>
                  <a:latin typeface="+mj-lt"/>
                  <a:ea typeface="冬青黑体简体中文 W6"/>
                  <a:cs typeface="冬青黑体简体中文 W6"/>
                </a:rPr>
                <a:t>Chinese Clothes</a:t>
              </a:r>
              <a:endParaRPr lang="en-US" altLang="zh-CN" sz="2400" b="1" dirty="0" smtClean="0">
                <a:solidFill>
                  <a:srgbClr val="772C03"/>
                </a:solidFill>
                <a:latin typeface="+mj-lt"/>
                <a:ea typeface="冬青黑体简体中文 W6"/>
                <a:cs typeface="冬青黑体简体中文 W6"/>
              </a:endParaRPr>
            </a:p>
          </p:txBody>
        </p:sp>
      </p:grpSp>
      <p:grpSp>
        <p:nvGrpSpPr>
          <p:cNvPr id="5" name="组合 9"/>
          <p:cNvGrpSpPr/>
          <p:nvPr/>
        </p:nvGrpSpPr>
        <p:grpSpPr bwMode="auto">
          <a:xfrm rot="16200000">
            <a:off x="4052137" y="1105651"/>
            <a:ext cx="1271587" cy="7089898"/>
            <a:chOff x="4900252" y="576588"/>
            <a:chExt cx="1271896" cy="4790454"/>
          </a:xfrm>
        </p:grpSpPr>
        <p:sp>
          <p:nvSpPr>
            <p:cNvPr id="16" name="矩形 15"/>
            <p:cNvSpPr/>
            <p:nvPr/>
          </p:nvSpPr>
          <p:spPr>
            <a:xfrm>
              <a:off x="4900252" y="1011001"/>
              <a:ext cx="1271896" cy="17932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35" name="TextBox 34"/>
            <p:cNvSpPr txBox="1"/>
            <p:nvPr/>
          </p:nvSpPr>
          <p:spPr bwMode="auto">
            <a:xfrm rot="5400000">
              <a:off x="5293708" y="198524"/>
              <a:ext cx="443207" cy="1199336"/>
            </a:xfrm>
            <a:prstGeom prst="rect">
              <a:avLst/>
            </a:prstGeom>
            <a:noFill/>
            <a:ln w="9525">
              <a:noFill/>
              <a:miter lim="800000"/>
            </a:ln>
            <a:effectLst/>
          </p:spPr>
          <p:txBody>
            <a:bodyPr wrap="none">
              <a:spAutoFit/>
            </a:bodyPr>
            <a:lstStyle/>
            <a:p>
              <a:pPr algn="ctr" defTabSz="878205" eaLnBrk="1" fontAlgn="auto" hangingPunct="1">
                <a:lnSpc>
                  <a:spcPct val="120000"/>
                </a:lnSpc>
                <a:spcBef>
                  <a:spcPts val="0"/>
                </a:spcBef>
                <a:spcAft>
                  <a:spcPts val="0"/>
                </a:spcAft>
                <a:defRPr/>
              </a:pPr>
              <a:r>
                <a:rPr lang="en-US" altLang="zh-CN" sz="6600" dirty="0" smtClean="0">
                  <a:ln>
                    <a:solidFill>
                      <a:srgbClr val="1F497D"/>
                    </a:solidFill>
                  </a:ln>
                  <a:solidFill>
                    <a:prstClr val="white"/>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rPr>
                <a:t>3</a:t>
              </a:r>
              <a:endParaRPr lang="zh-CN" altLang="en-US" sz="6600" dirty="0">
                <a:ln>
                  <a:solidFill>
                    <a:srgbClr val="1F497D"/>
                  </a:solidFill>
                </a:ln>
                <a:solidFill>
                  <a:prstClr val="white"/>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endParaRPr>
            </a:p>
          </p:txBody>
        </p:sp>
        <p:sp>
          <p:nvSpPr>
            <p:cNvPr id="16409" name="TextBox 40"/>
            <p:cNvSpPr txBox="1">
              <a:spLocks noChangeArrowheads="1"/>
            </p:cNvSpPr>
            <p:nvPr/>
          </p:nvSpPr>
          <p:spPr bwMode="auto">
            <a:xfrm rot="5400000">
              <a:off x="4839824" y="4234787"/>
              <a:ext cx="1315108" cy="949401"/>
            </a:xfrm>
            <a:prstGeom prst="rect">
              <a:avLst/>
            </a:prstGeom>
            <a:noFill/>
            <a:ln w="9525">
              <a:noFill/>
              <a:miter lim="800000"/>
            </a:ln>
          </p:spPr>
          <p:txBody>
            <a:bodyPr wrap="none">
              <a:spAutoFit/>
            </a:bodyPr>
            <a:lstStyle/>
            <a:p>
              <a:pPr algn="ctr" defTabSz="878205" eaLnBrk="1" hangingPunct="1">
                <a:lnSpc>
                  <a:spcPct val="120000"/>
                </a:lnSpc>
              </a:pPr>
              <a:r>
                <a:rPr lang="en-US" altLang="zh-CN" sz="2400" dirty="0" smtClean="0">
                  <a:solidFill>
                    <a:srgbClr val="7F7F7F"/>
                  </a:solidFill>
                  <a:latin typeface="+mj-lt"/>
                  <a:ea typeface="冬青黑体简体中文 W6"/>
                  <a:cs typeface="冬青黑体简体中文 W6"/>
                </a:rPr>
                <a:t> </a:t>
              </a:r>
              <a:r>
                <a:rPr lang="en-US" altLang="zh-CN" sz="2400" b="1" dirty="0" smtClean="0">
                  <a:solidFill>
                    <a:srgbClr val="7F7F7F"/>
                  </a:solidFill>
                  <a:latin typeface="+mj-lt"/>
                  <a:ea typeface="冬青黑体简体中文 W6"/>
                  <a:cs typeface="冬青黑体简体中文 W6"/>
                </a:rPr>
                <a:t>Discussion &amp; </a:t>
              </a:r>
              <a:endParaRPr lang="en-US" altLang="zh-CN" sz="2400" b="1" dirty="0" smtClean="0">
                <a:solidFill>
                  <a:srgbClr val="7F7F7F"/>
                </a:solidFill>
                <a:latin typeface="+mj-lt"/>
                <a:ea typeface="冬青黑体简体中文 W6"/>
                <a:cs typeface="冬青黑体简体中文 W6"/>
              </a:endParaRPr>
            </a:p>
            <a:p>
              <a:pPr algn="ctr" defTabSz="878205" eaLnBrk="1" hangingPunct="1">
                <a:lnSpc>
                  <a:spcPct val="120000"/>
                </a:lnSpc>
              </a:pPr>
              <a:r>
                <a:rPr lang="en-US" altLang="zh-CN" sz="2400" b="1" dirty="0" smtClean="0">
                  <a:solidFill>
                    <a:srgbClr val="7F7F7F"/>
                  </a:solidFill>
                  <a:latin typeface="+mj-lt"/>
                  <a:ea typeface="冬青黑体简体中文 W6"/>
                  <a:cs typeface="冬青黑体简体中文 W6"/>
                </a:rPr>
                <a:t>Presentation</a:t>
              </a:r>
              <a:endParaRPr lang="zh-CN" altLang="en-US" sz="2400" b="1" dirty="0">
                <a:solidFill>
                  <a:srgbClr val="7F7F7F"/>
                </a:solidFill>
                <a:latin typeface="+mj-lt"/>
                <a:ea typeface="冬青黑体简体中文 W6"/>
                <a:cs typeface="冬青黑体简体中文 W6"/>
              </a:endParaRPr>
            </a:p>
          </p:txBody>
        </p:sp>
      </p:grpSp>
      <p:sp>
        <p:nvSpPr>
          <p:cNvPr id="16392" name="TextBox 30"/>
          <p:cNvSpPr txBox="1">
            <a:spLocks noChangeArrowheads="1"/>
          </p:cNvSpPr>
          <p:nvPr/>
        </p:nvSpPr>
        <p:spPr bwMode="auto">
          <a:xfrm>
            <a:off x="-32" y="-20"/>
            <a:ext cx="2116285" cy="658642"/>
          </a:xfrm>
          <a:prstGeom prst="rect">
            <a:avLst/>
          </a:prstGeom>
          <a:noFill/>
          <a:ln w="9525">
            <a:noFill/>
            <a:miter lim="800000"/>
          </a:ln>
        </p:spPr>
        <p:txBody>
          <a:bodyPr wrap="none">
            <a:spAutoFit/>
          </a:bodyPr>
          <a:lstStyle/>
          <a:p>
            <a:pPr algn="ctr" defTabSz="878205" eaLnBrk="1" hangingPunct="1">
              <a:lnSpc>
                <a:spcPct val="120000"/>
              </a:lnSpc>
            </a:pPr>
            <a:r>
              <a:rPr lang="en-US" altLang="zh-CN" sz="3200" dirty="0" smtClean="0">
                <a:solidFill>
                  <a:srgbClr val="772C03"/>
                </a:solidFill>
                <a:latin typeface="Aharoni" panose="02010803020104030203" pitchFamily="2" charset="-79"/>
                <a:ea typeface="经典繁毛楷" panose="02010609000101010101" pitchFamily="49" charset="-122"/>
                <a:cs typeface="Aharoni" panose="02010803020104030203" pitchFamily="2" charset="-79"/>
              </a:rPr>
              <a:t>Overview</a:t>
            </a:r>
            <a:endParaRPr lang="zh-CN" altLang="en-US" sz="3200" dirty="0">
              <a:solidFill>
                <a:srgbClr val="772C03"/>
              </a:solidFill>
              <a:latin typeface="Aharoni" panose="02010803020104030203" pitchFamily="2" charset="-79"/>
              <a:ea typeface="经典繁毛楷" panose="02010609000101010101" pitchFamily="49" charset="-122"/>
              <a:cs typeface="Aharoni" panose="02010803020104030203" pitchFamily="2" charset="-79"/>
            </a:endParaRPr>
          </a:p>
        </p:txBody>
      </p:sp>
      <p:grpSp>
        <p:nvGrpSpPr>
          <p:cNvPr id="7" name="组合 37"/>
          <p:cNvGrpSpPr/>
          <p:nvPr/>
        </p:nvGrpSpPr>
        <p:grpSpPr bwMode="auto">
          <a:xfrm>
            <a:off x="0" y="438136"/>
            <a:ext cx="9144000" cy="419100"/>
            <a:chOff x="0" y="133158"/>
            <a:chExt cx="9144000" cy="420086"/>
          </a:xfrm>
        </p:grpSpPr>
        <p:cxnSp>
          <p:nvCxnSpPr>
            <p:cNvPr id="42" name="直接连接符 41"/>
            <p:cNvCxnSpPr/>
            <p:nvPr/>
          </p:nvCxnSpPr>
          <p:spPr>
            <a:xfrm>
              <a:off x="4859338" y="343201"/>
              <a:ext cx="4284662"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pic>
          <p:nvPicPr>
            <p:cNvPr id="16400" name="Picture 5" descr="G:\360data\重要数据\桌面\东京国际朝日学院\素材\kiri-kiku0156498982.png"/>
            <p:cNvPicPr>
              <a:picLocks noChangeAspect="1" noChangeArrowheads="1"/>
            </p:cNvPicPr>
            <p:nvPr/>
          </p:nvPicPr>
          <p:blipFill>
            <a:blip r:embed="rId1"/>
            <a:srcRect/>
            <a:stretch>
              <a:fillRect/>
            </a:stretch>
          </p:blipFill>
          <p:spPr bwMode="auto">
            <a:xfrm>
              <a:off x="4361957" y="133158"/>
              <a:ext cx="420086" cy="420086"/>
            </a:xfrm>
            <a:prstGeom prst="rect">
              <a:avLst/>
            </a:prstGeom>
            <a:noFill/>
            <a:ln w="9525">
              <a:noFill/>
              <a:miter lim="800000"/>
              <a:headEnd/>
              <a:tailEnd/>
            </a:ln>
          </p:spPr>
        </p:pic>
        <p:cxnSp>
          <p:nvCxnSpPr>
            <p:cNvPr id="44" name="直接连接符 43"/>
            <p:cNvCxnSpPr/>
            <p:nvPr/>
          </p:nvCxnSpPr>
          <p:spPr>
            <a:xfrm>
              <a:off x="0" y="343201"/>
              <a:ext cx="4284663"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grpSp>
      <p:sp>
        <p:nvSpPr>
          <p:cNvPr id="52238" name="AutoShape 14" descr="http://img3.imgtn.bdimg.com/it/u=1808604977,2366140180&amp;fm=21&amp;gp=0.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lstStyle/>
          <a:p>
            <a:endParaRPr lang="zh-CN" altLang="en-US"/>
          </a:p>
        </p:txBody>
      </p:sp>
      <p:sp>
        <p:nvSpPr>
          <p:cNvPr id="52240" name="AutoShape 16" descr="http://img3.imgtn.bdimg.com/it/u=1808604977,2366140180&amp;fm=21&amp;gp=0.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lstStyle/>
          <a:p>
            <a:endParaRPr lang="zh-CN" altLang="en-US"/>
          </a:p>
        </p:txBody>
      </p:sp>
      <p:pic>
        <p:nvPicPr>
          <p:cNvPr id="36866" name="Picture 2" descr="拿着,中国戏曲,乐器,琵琶,工艺品_c39b6a274_唐三彩人偶_创意图片_Getty Images China"/>
          <p:cNvPicPr>
            <a:picLocks noChangeAspect="1" noChangeArrowheads="1"/>
          </p:cNvPicPr>
          <p:nvPr/>
        </p:nvPicPr>
        <p:blipFill>
          <a:blip r:embed="rId2">
            <a:duotone>
              <a:schemeClr val="accent5">
                <a:shade val="45000"/>
                <a:satMod val="135000"/>
              </a:schemeClr>
              <a:prstClr val="white"/>
            </a:duotone>
          </a:blip>
          <a:srcRect/>
          <a:stretch>
            <a:fillRect/>
          </a:stretch>
        </p:blipFill>
        <p:spPr bwMode="auto">
          <a:xfrm>
            <a:off x="2143108" y="1285864"/>
            <a:ext cx="4000528" cy="1243008"/>
          </a:xfrm>
          <a:prstGeom prst="rect">
            <a:avLst/>
          </a:prstGeom>
          <a:noFill/>
        </p:spPr>
      </p:pic>
      <p:pic>
        <p:nvPicPr>
          <p:cNvPr id="36868" name="Picture 4" descr="中国茶,青花瓷,饮料,有机食品,20到24岁_45ed24a32_穿旗袍的青年女人在品茶_创意图片_Getty Images China"/>
          <p:cNvPicPr>
            <a:picLocks noChangeAspect="1" noChangeArrowheads="1"/>
          </p:cNvPicPr>
          <p:nvPr/>
        </p:nvPicPr>
        <p:blipFill>
          <a:blip r:embed="rId3"/>
          <a:srcRect/>
          <a:stretch>
            <a:fillRect/>
          </a:stretch>
        </p:blipFill>
        <p:spPr bwMode="auto">
          <a:xfrm>
            <a:off x="2214546" y="2714624"/>
            <a:ext cx="3929090" cy="1171562"/>
          </a:xfrm>
          <a:prstGeom prst="rect">
            <a:avLst/>
          </a:prstGeom>
          <a:noFill/>
        </p:spPr>
      </p:pic>
      <p:pic>
        <p:nvPicPr>
          <p:cNvPr id="36870" name="Picture 6" descr="公共建筑,装饰物,中国元素,式样,首都博物馆_41d86fd09_中国,北京,首博展览_创意图片_Getty Images China"/>
          <p:cNvPicPr>
            <a:picLocks noChangeAspect="1" noChangeArrowheads="1"/>
          </p:cNvPicPr>
          <p:nvPr/>
        </p:nvPicPr>
        <p:blipFill>
          <a:blip r:embed="rId4">
            <a:duotone>
              <a:schemeClr val="accent5">
                <a:shade val="45000"/>
                <a:satMod val="135000"/>
              </a:schemeClr>
              <a:prstClr val="white"/>
            </a:duotone>
          </a:blip>
          <a:srcRect/>
          <a:stretch>
            <a:fillRect/>
          </a:stretch>
        </p:blipFill>
        <p:spPr bwMode="auto">
          <a:xfrm>
            <a:off x="2214546" y="4047546"/>
            <a:ext cx="3929090" cy="1229305"/>
          </a:xfrm>
          <a:prstGeom prst="rect">
            <a:avLst/>
          </a:prstGeom>
          <a:noFill/>
        </p:spPr>
      </p:pic>
    </p:spTree>
  </p:cSld>
  <p:clrMapOvr>
    <a:masterClrMapping/>
  </p:clrMapOvr>
  <p:transition spd="med" advTm="300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36866"/>
                                        </p:tgtEl>
                                        <p:attrNameLst>
                                          <p:attrName>style.visibility</p:attrName>
                                        </p:attrNameLst>
                                      </p:cBhvr>
                                      <p:to>
                                        <p:strVal val="visible"/>
                                      </p:to>
                                    </p:set>
                                    <p:anim calcmode="lin" valueType="num">
                                      <p:cBhvr additive="base">
                                        <p:cTn id="11" dur="500" fill="hold"/>
                                        <p:tgtEl>
                                          <p:spTgt spid="36866"/>
                                        </p:tgtEl>
                                        <p:attrNameLst>
                                          <p:attrName>ppt_x</p:attrName>
                                        </p:attrNameLst>
                                      </p:cBhvr>
                                      <p:tavLst>
                                        <p:tav tm="0">
                                          <p:val>
                                            <p:strVal val="0-#ppt_w/2"/>
                                          </p:val>
                                        </p:tav>
                                        <p:tav tm="100000">
                                          <p:val>
                                            <p:strVal val="#ppt_x"/>
                                          </p:val>
                                        </p:tav>
                                      </p:tavLst>
                                    </p:anim>
                                    <p:anim calcmode="lin" valueType="num">
                                      <p:cBhvr additive="base">
                                        <p:cTn id="12" dur="500" fill="hold"/>
                                        <p:tgtEl>
                                          <p:spTgt spid="36866"/>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1+#ppt_w/2"/>
                                          </p:val>
                                        </p:tav>
                                        <p:tav tm="100000">
                                          <p:val>
                                            <p:strVal val="#ppt_x"/>
                                          </p:val>
                                        </p:tav>
                                      </p:tavLst>
                                    </p:anim>
                                    <p:anim calcmode="lin" valueType="num">
                                      <p:cBhvr additive="base">
                                        <p:cTn id="16" dur="500" fill="hold"/>
                                        <p:tgtEl>
                                          <p:spTgt spid="4"/>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stCondLst>
                                    <p:cond delay="0"/>
                                  </p:stCondLst>
                                  <p:childTnLst>
                                    <p:set>
                                      <p:cBhvr>
                                        <p:cTn id="18" dur="1" fill="hold">
                                          <p:stCondLst>
                                            <p:cond delay="0"/>
                                          </p:stCondLst>
                                        </p:cTn>
                                        <p:tgtEl>
                                          <p:spTgt spid="36868"/>
                                        </p:tgtEl>
                                        <p:attrNameLst>
                                          <p:attrName>style.visibility</p:attrName>
                                        </p:attrNameLst>
                                      </p:cBhvr>
                                      <p:to>
                                        <p:strVal val="visible"/>
                                      </p:to>
                                    </p:set>
                                    <p:anim calcmode="lin" valueType="num">
                                      <p:cBhvr additive="base">
                                        <p:cTn id="19" dur="500" fill="hold"/>
                                        <p:tgtEl>
                                          <p:spTgt spid="36868"/>
                                        </p:tgtEl>
                                        <p:attrNameLst>
                                          <p:attrName>ppt_x</p:attrName>
                                        </p:attrNameLst>
                                      </p:cBhvr>
                                      <p:tavLst>
                                        <p:tav tm="0">
                                          <p:val>
                                            <p:strVal val="1+#ppt_w/2"/>
                                          </p:val>
                                        </p:tav>
                                        <p:tav tm="100000">
                                          <p:val>
                                            <p:strVal val="#ppt_x"/>
                                          </p:val>
                                        </p:tav>
                                      </p:tavLst>
                                    </p:anim>
                                    <p:anim calcmode="lin" valueType="num">
                                      <p:cBhvr additive="base">
                                        <p:cTn id="20" dur="500" fill="hold"/>
                                        <p:tgtEl>
                                          <p:spTgt spid="36868"/>
                                        </p:tgtEl>
                                        <p:attrNameLst>
                                          <p:attrName>ppt_y</p:attrName>
                                        </p:attrNameLst>
                                      </p:cBhvr>
                                      <p:tavLst>
                                        <p:tav tm="0">
                                          <p:val>
                                            <p:strVal val="#ppt_y"/>
                                          </p:val>
                                        </p:tav>
                                        <p:tav tm="100000">
                                          <p:val>
                                            <p:strVal val="#ppt_y"/>
                                          </p:val>
                                        </p:tav>
                                      </p:tavLst>
                                    </p:anim>
                                  </p:childTnLst>
                                </p:cTn>
                              </p:par>
                              <p:par>
                                <p:cTn id="21" presetID="2" presetClass="entr" presetSubtype="8" fill="hold" nodeType="with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500" fill="hold"/>
                                        <p:tgtEl>
                                          <p:spTgt spid="5"/>
                                        </p:tgtEl>
                                        <p:attrNameLst>
                                          <p:attrName>ppt_x</p:attrName>
                                        </p:attrNameLst>
                                      </p:cBhvr>
                                      <p:tavLst>
                                        <p:tav tm="0">
                                          <p:val>
                                            <p:strVal val="0-#ppt_w/2"/>
                                          </p:val>
                                        </p:tav>
                                        <p:tav tm="100000">
                                          <p:val>
                                            <p:strVal val="#ppt_x"/>
                                          </p:val>
                                        </p:tav>
                                      </p:tavLst>
                                    </p:anim>
                                    <p:anim calcmode="lin" valueType="num">
                                      <p:cBhvr additive="base">
                                        <p:cTn id="24" dur="500" fill="hold"/>
                                        <p:tgtEl>
                                          <p:spTgt spid="5"/>
                                        </p:tgtEl>
                                        <p:attrNameLst>
                                          <p:attrName>ppt_y</p:attrName>
                                        </p:attrNameLst>
                                      </p:cBhvr>
                                      <p:tavLst>
                                        <p:tav tm="0">
                                          <p:val>
                                            <p:strVal val="#ppt_y"/>
                                          </p:val>
                                        </p:tav>
                                        <p:tav tm="100000">
                                          <p:val>
                                            <p:strVal val="#ppt_y"/>
                                          </p:val>
                                        </p:tav>
                                      </p:tavLst>
                                    </p:anim>
                                  </p:childTnLst>
                                </p:cTn>
                              </p:par>
                              <p:par>
                                <p:cTn id="25" presetID="2" presetClass="entr" presetSubtype="8" fill="hold" nodeType="withEffect">
                                  <p:stCondLst>
                                    <p:cond delay="0"/>
                                  </p:stCondLst>
                                  <p:childTnLst>
                                    <p:set>
                                      <p:cBhvr>
                                        <p:cTn id="26" dur="1" fill="hold">
                                          <p:stCondLst>
                                            <p:cond delay="0"/>
                                          </p:stCondLst>
                                        </p:cTn>
                                        <p:tgtEl>
                                          <p:spTgt spid="36870"/>
                                        </p:tgtEl>
                                        <p:attrNameLst>
                                          <p:attrName>style.visibility</p:attrName>
                                        </p:attrNameLst>
                                      </p:cBhvr>
                                      <p:to>
                                        <p:strVal val="visible"/>
                                      </p:to>
                                    </p:set>
                                    <p:anim calcmode="lin" valueType="num">
                                      <p:cBhvr additive="base">
                                        <p:cTn id="27" dur="500" fill="hold"/>
                                        <p:tgtEl>
                                          <p:spTgt spid="36870"/>
                                        </p:tgtEl>
                                        <p:attrNameLst>
                                          <p:attrName>ppt_x</p:attrName>
                                        </p:attrNameLst>
                                      </p:cBhvr>
                                      <p:tavLst>
                                        <p:tav tm="0">
                                          <p:val>
                                            <p:strVal val="0-#ppt_w/2"/>
                                          </p:val>
                                        </p:tav>
                                        <p:tav tm="100000">
                                          <p:val>
                                            <p:strVal val="#ppt_x"/>
                                          </p:val>
                                        </p:tav>
                                      </p:tavLst>
                                    </p:anim>
                                    <p:anim calcmode="lin" valueType="num">
                                      <p:cBhvr additive="base">
                                        <p:cTn id="28" dur="500" fill="hold"/>
                                        <p:tgtEl>
                                          <p:spTgt spid="36870"/>
                                        </p:tgtEl>
                                        <p:attrNameLst>
                                          <p:attrName>ppt_y</p:attrName>
                                        </p:attrNameLst>
                                      </p:cBhvr>
                                      <p:tavLst>
                                        <p:tav tm="0">
                                          <p:val>
                                            <p:strVal val="#ppt_y"/>
                                          </p:val>
                                        </p:tav>
                                        <p:tav tm="100000">
                                          <p:val>
                                            <p:strVal val="#ppt_y"/>
                                          </p:val>
                                        </p:tav>
                                      </p:tavLst>
                                    </p:anim>
                                  </p:childTnLst>
                                </p:cTn>
                              </p:par>
                            </p:childTnLst>
                          </p:cTn>
                        </p:par>
                        <p:par>
                          <p:cTn id="29" fill="hold">
                            <p:stCondLst>
                              <p:cond delay="500"/>
                            </p:stCondLst>
                            <p:childTnLst>
                              <p:par>
                                <p:cTn id="30" presetID="26" presetClass="emph" presetSubtype="0" fill="hold" nodeType="afterEffect">
                                  <p:stCondLst>
                                    <p:cond delay="0"/>
                                  </p:stCondLst>
                                  <p:childTnLst>
                                    <p:animEffect transition="out" filter="fade">
                                      <p:cBhvr>
                                        <p:cTn id="31" dur="500" tmFilter="0, 0; .2, .5; .8, .5; 1, 0"/>
                                        <p:tgtEl>
                                          <p:spTgt spid="4"/>
                                        </p:tgtEl>
                                      </p:cBhvr>
                                    </p:animEffect>
                                    <p:animScale>
                                      <p:cBhvr>
                                        <p:cTn id="32" dur="250" autoRev="1" fill="hold"/>
                                        <p:tgtEl>
                                          <p:spTgt spid="4"/>
                                        </p:tgtEl>
                                      </p:cBhvr>
                                      <p:by x="105000" y="105000"/>
                                    </p:animScale>
                                  </p:childTnLst>
                                </p:cTn>
                              </p:par>
                              <p:par>
                                <p:cTn id="33" presetID="26" presetClass="emph" presetSubtype="0" fill="hold" nodeType="withEffect">
                                  <p:stCondLst>
                                    <p:cond delay="0"/>
                                  </p:stCondLst>
                                  <p:childTnLst>
                                    <p:animEffect transition="out" filter="fade">
                                      <p:cBhvr>
                                        <p:cTn id="34" dur="500" tmFilter="0, 0; .2, .5; .8, .5; 1, 0"/>
                                        <p:tgtEl>
                                          <p:spTgt spid="36868"/>
                                        </p:tgtEl>
                                      </p:cBhvr>
                                    </p:animEffect>
                                    <p:animScale>
                                      <p:cBhvr>
                                        <p:cTn id="35" dur="250" autoRev="1" fill="hold"/>
                                        <p:tgtEl>
                                          <p:spTgt spid="3686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54" name="Picture 10" descr="http://s3.sinaimg.cn/middle/93927176gb289ab446292&amp;690"/>
          <p:cNvPicPr>
            <a:picLocks noChangeAspect="1" noChangeArrowheads="1"/>
          </p:cNvPicPr>
          <p:nvPr/>
        </p:nvPicPr>
        <p:blipFill>
          <a:blip r:embed="rId1"/>
          <a:srcRect/>
          <a:stretch>
            <a:fillRect/>
          </a:stretch>
        </p:blipFill>
        <p:spPr bwMode="auto">
          <a:xfrm>
            <a:off x="142844" y="1000112"/>
            <a:ext cx="2000264" cy="1928826"/>
          </a:xfrm>
          <a:prstGeom prst="rect">
            <a:avLst/>
          </a:prstGeom>
          <a:noFill/>
        </p:spPr>
      </p:pic>
      <p:pic>
        <p:nvPicPr>
          <p:cNvPr id="31752" name="Picture 8" descr="人,人造物,建筑结构,历史,旅游目的地_138702676_Baisha village,  Lijiang, Yunnan Province, China_创意图片_Getty Images China"/>
          <p:cNvPicPr>
            <a:picLocks noChangeAspect="1" noChangeArrowheads="1"/>
          </p:cNvPicPr>
          <p:nvPr/>
        </p:nvPicPr>
        <p:blipFill>
          <a:blip r:embed="rId2">
            <a:duotone>
              <a:schemeClr val="accent5">
                <a:shade val="45000"/>
                <a:satMod val="135000"/>
              </a:schemeClr>
              <a:prstClr val="white"/>
            </a:duotone>
          </a:blip>
          <a:srcRect/>
          <a:stretch>
            <a:fillRect/>
          </a:stretch>
        </p:blipFill>
        <p:spPr bwMode="auto">
          <a:xfrm>
            <a:off x="2285984" y="1000112"/>
            <a:ext cx="2071701" cy="1933567"/>
          </a:xfrm>
          <a:prstGeom prst="rect">
            <a:avLst/>
          </a:prstGeom>
          <a:noFill/>
        </p:spPr>
      </p:pic>
      <p:pic>
        <p:nvPicPr>
          <p:cNvPr id="31750" name="Picture 6" descr="节日,明亮,人,衣服,连衣裙_157718905_Chinese Miao Minority Woman Portrait_创意图片_Getty Images China"/>
          <p:cNvPicPr>
            <a:picLocks noChangeAspect="1" noChangeArrowheads="1"/>
          </p:cNvPicPr>
          <p:nvPr/>
        </p:nvPicPr>
        <p:blipFill>
          <a:blip r:embed="rId3">
            <a:duotone>
              <a:schemeClr val="accent5">
                <a:shade val="45000"/>
                <a:satMod val="135000"/>
              </a:schemeClr>
              <a:prstClr val="white"/>
            </a:duotone>
          </a:blip>
          <a:srcRect/>
          <a:stretch>
            <a:fillRect/>
          </a:stretch>
        </p:blipFill>
        <p:spPr bwMode="auto">
          <a:xfrm>
            <a:off x="6643702" y="1000112"/>
            <a:ext cx="2071702" cy="1957388"/>
          </a:xfrm>
          <a:prstGeom prst="rect">
            <a:avLst/>
          </a:prstGeom>
          <a:noFill/>
        </p:spPr>
      </p:pic>
      <p:pic>
        <p:nvPicPr>
          <p:cNvPr id="31748" name="Picture 4" descr="连衣裙,衣服,旗袍,工艺品,中国文化_gic3260793_中式礼服工艺品_创意图片_Getty Images China"/>
          <p:cNvPicPr>
            <a:picLocks noChangeAspect="1" noChangeArrowheads="1"/>
          </p:cNvPicPr>
          <p:nvPr/>
        </p:nvPicPr>
        <p:blipFill>
          <a:blip r:embed="rId4">
            <a:duotone>
              <a:prstClr val="black"/>
              <a:schemeClr val="accent5">
                <a:tint val="45000"/>
                <a:satMod val="400000"/>
              </a:schemeClr>
            </a:duotone>
          </a:blip>
          <a:srcRect/>
          <a:stretch>
            <a:fillRect/>
          </a:stretch>
        </p:blipFill>
        <p:spPr bwMode="auto">
          <a:xfrm>
            <a:off x="4500562" y="1000112"/>
            <a:ext cx="2000264" cy="1905000"/>
          </a:xfrm>
          <a:prstGeom prst="rect">
            <a:avLst/>
          </a:prstGeom>
          <a:noFill/>
        </p:spPr>
      </p:pic>
      <p:sp>
        <p:nvSpPr>
          <p:cNvPr id="18434" name="灯片编号占位符 1"/>
          <p:cNvSpPr>
            <a:spLocks noGrp="1"/>
          </p:cNvSpPr>
          <p:nvPr>
            <p:ph type="sldNum" sz="quarter" idx="12"/>
          </p:nvPr>
        </p:nvSpPr>
        <p:spPr bwMode="auto">
          <a:noFill/>
          <a:ln>
            <a:miter lim="800000"/>
          </a:ln>
        </p:spPr>
        <p:txBody>
          <a:bodyPr/>
          <a:lstStyle/>
          <a:p>
            <a:fld id="{1F273719-64EF-4178-AB06-BEABDBFD1422}" type="slidenum">
              <a:rPr lang="zh-CN" altLang="en-US"/>
            </a:fld>
            <a:endParaRPr lang="zh-CN" altLang="en-US"/>
          </a:p>
        </p:txBody>
      </p:sp>
      <p:grpSp>
        <p:nvGrpSpPr>
          <p:cNvPr id="2" name="组合 4"/>
          <p:cNvGrpSpPr/>
          <p:nvPr/>
        </p:nvGrpSpPr>
        <p:grpSpPr bwMode="auto">
          <a:xfrm>
            <a:off x="0" y="2071682"/>
            <a:ext cx="2167157" cy="1949383"/>
            <a:chOff x="1107515" y="2546278"/>
            <a:chExt cx="1806011" cy="2877866"/>
          </a:xfrm>
        </p:grpSpPr>
        <p:sp>
          <p:nvSpPr>
            <p:cNvPr id="6" name="矩形 5"/>
            <p:cNvSpPr/>
            <p:nvPr/>
          </p:nvSpPr>
          <p:spPr>
            <a:xfrm>
              <a:off x="1188358" y="3938301"/>
              <a:ext cx="1725168" cy="18993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8" name="TextBox 7"/>
            <p:cNvSpPr txBox="1"/>
            <p:nvPr/>
          </p:nvSpPr>
          <p:spPr bwMode="auto">
            <a:xfrm>
              <a:off x="1769719" y="2546278"/>
              <a:ext cx="428962" cy="1473199"/>
            </a:xfrm>
            <a:prstGeom prst="rect">
              <a:avLst/>
            </a:prstGeom>
            <a:noFill/>
            <a:ln w="9525">
              <a:noFill/>
              <a:miter lim="800000"/>
            </a:ln>
            <a:effectLst/>
          </p:spPr>
          <p:txBody>
            <a:bodyPr wrap="square">
              <a:spAutoFit/>
            </a:bodyPr>
            <a:lstStyle/>
            <a:p>
              <a:pPr algn="ctr" defTabSz="878205" eaLnBrk="1" fontAlgn="auto" hangingPunct="1">
                <a:lnSpc>
                  <a:spcPct val="120000"/>
                </a:lnSpc>
                <a:spcBef>
                  <a:spcPts val="0"/>
                </a:spcBef>
                <a:spcAft>
                  <a:spcPts val="0"/>
                </a:spcAft>
                <a:defRPr/>
              </a:pPr>
              <a:r>
                <a:rPr lang="en-US" altLang="zh-CN" sz="5400" dirty="0">
                  <a:ln>
                    <a:solidFill>
                      <a:srgbClr val="1F497D"/>
                    </a:solidFill>
                  </a:ln>
                  <a:solidFill>
                    <a:prstClr val="white"/>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rPr>
                <a:t>1</a:t>
              </a:r>
              <a:endParaRPr lang="zh-CN" altLang="en-US" sz="5400" dirty="0">
                <a:ln>
                  <a:solidFill>
                    <a:srgbClr val="1F497D"/>
                  </a:solidFill>
                </a:ln>
                <a:solidFill>
                  <a:prstClr val="white"/>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endParaRPr>
            </a:p>
          </p:txBody>
        </p:sp>
        <p:sp>
          <p:nvSpPr>
            <p:cNvPr id="18465" name="TextBox 8"/>
            <p:cNvSpPr txBox="1">
              <a:spLocks noChangeArrowheads="1"/>
            </p:cNvSpPr>
            <p:nvPr/>
          </p:nvSpPr>
          <p:spPr bwMode="auto">
            <a:xfrm>
              <a:off x="1107515" y="4233696"/>
              <a:ext cx="1785996" cy="1190448"/>
            </a:xfrm>
            <a:prstGeom prst="rect">
              <a:avLst/>
            </a:prstGeom>
            <a:noFill/>
            <a:ln w="9525">
              <a:noFill/>
              <a:miter lim="800000"/>
            </a:ln>
          </p:spPr>
          <p:txBody>
            <a:bodyPr wrap="square">
              <a:spAutoFit/>
            </a:bodyPr>
            <a:lstStyle/>
            <a:p>
              <a:pPr algn="ctr" defTabSz="878205" eaLnBrk="1" hangingPunct="1">
                <a:lnSpc>
                  <a:spcPct val="120000"/>
                </a:lnSpc>
              </a:pPr>
              <a:r>
                <a:rPr lang="en-US" altLang="zh-CN" sz="2000" b="1" dirty="0" smtClean="0">
                  <a:solidFill>
                    <a:schemeClr val="accent6">
                      <a:lumMod val="50000"/>
                    </a:schemeClr>
                  </a:solidFill>
                  <a:latin typeface="+mn-lt"/>
                  <a:ea typeface="冬青黑体简体中文 W6"/>
                  <a:cs typeface="冬青黑体简体中文 W6"/>
                </a:rPr>
                <a:t>Development of Chinese Costume</a:t>
              </a:r>
              <a:endParaRPr lang="zh-CN" altLang="en-US" sz="2000" b="1" dirty="0">
                <a:solidFill>
                  <a:schemeClr val="accent6">
                    <a:lumMod val="50000"/>
                  </a:schemeClr>
                </a:solidFill>
                <a:latin typeface="+mn-lt"/>
                <a:ea typeface="冬青黑体简体中文 W6"/>
                <a:cs typeface="冬青黑体简体中文 W6"/>
              </a:endParaRPr>
            </a:p>
          </p:txBody>
        </p:sp>
      </p:grpSp>
      <p:sp>
        <p:nvSpPr>
          <p:cNvPr id="18440" name="TextBox 24"/>
          <p:cNvSpPr txBox="1">
            <a:spLocks noChangeArrowheads="1"/>
          </p:cNvSpPr>
          <p:nvPr/>
        </p:nvSpPr>
        <p:spPr bwMode="auto">
          <a:xfrm>
            <a:off x="-32" y="341470"/>
            <a:ext cx="2249334" cy="658642"/>
          </a:xfrm>
          <a:prstGeom prst="rect">
            <a:avLst/>
          </a:prstGeom>
          <a:noFill/>
          <a:ln w="9525">
            <a:noFill/>
            <a:miter lim="800000"/>
          </a:ln>
        </p:spPr>
        <p:txBody>
          <a:bodyPr wrap="none">
            <a:spAutoFit/>
          </a:bodyPr>
          <a:lstStyle/>
          <a:p>
            <a:pPr algn="ctr" defTabSz="878205" eaLnBrk="1" hangingPunct="1">
              <a:lnSpc>
                <a:spcPct val="120000"/>
              </a:lnSpc>
            </a:pPr>
            <a:r>
              <a:rPr lang="en-US" altLang="zh-CN" sz="3200" dirty="0" smtClean="0">
                <a:solidFill>
                  <a:srgbClr val="772C03"/>
                </a:solidFill>
                <a:latin typeface="Aharoni" panose="02010803020104030203" pitchFamily="2" charset="-79"/>
                <a:ea typeface="经典繁毛楷" panose="02010609000101010101" pitchFamily="49" charset="-122"/>
                <a:cs typeface="Aharoni" panose="02010803020104030203" pitchFamily="2" charset="-79"/>
              </a:rPr>
              <a:t>Text Study</a:t>
            </a:r>
            <a:endParaRPr lang="en-US" altLang="zh-CN" sz="3200" dirty="0" smtClean="0">
              <a:solidFill>
                <a:srgbClr val="772C03"/>
              </a:solidFill>
              <a:latin typeface="Aharoni" panose="02010803020104030203" pitchFamily="2" charset="-79"/>
              <a:ea typeface="经典繁毛楷" panose="02010609000101010101" pitchFamily="49" charset="-122"/>
              <a:cs typeface="Aharoni" panose="02010803020104030203" pitchFamily="2" charset="-79"/>
            </a:endParaRPr>
          </a:p>
        </p:txBody>
      </p:sp>
      <p:grpSp>
        <p:nvGrpSpPr>
          <p:cNvPr id="4" name="组合 25"/>
          <p:cNvGrpSpPr/>
          <p:nvPr/>
        </p:nvGrpSpPr>
        <p:grpSpPr bwMode="auto">
          <a:xfrm>
            <a:off x="0" y="142856"/>
            <a:ext cx="9144000" cy="419100"/>
            <a:chOff x="0" y="133158"/>
            <a:chExt cx="9144000" cy="420086"/>
          </a:xfrm>
        </p:grpSpPr>
        <p:cxnSp>
          <p:nvCxnSpPr>
            <p:cNvPr id="27" name="直接连接符 26"/>
            <p:cNvCxnSpPr/>
            <p:nvPr/>
          </p:nvCxnSpPr>
          <p:spPr>
            <a:xfrm>
              <a:off x="4859338" y="343201"/>
              <a:ext cx="4284662"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pic>
          <p:nvPicPr>
            <p:cNvPr id="18448" name="Picture 5" descr="G:\360data\重要数据\桌面\东京国际朝日学院\素材\kiri-kiku0156498982.png"/>
            <p:cNvPicPr>
              <a:picLocks noChangeAspect="1" noChangeArrowheads="1"/>
            </p:cNvPicPr>
            <p:nvPr/>
          </p:nvPicPr>
          <p:blipFill>
            <a:blip r:embed="rId5"/>
            <a:srcRect/>
            <a:stretch>
              <a:fillRect/>
            </a:stretch>
          </p:blipFill>
          <p:spPr bwMode="auto">
            <a:xfrm>
              <a:off x="4361957" y="133158"/>
              <a:ext cx="420086" cy="420086"/>
            </a:xfrm>
            <a:prstGeom prst="rect">
              <a:avLst/>
            </a:prstGeom>
            <a:noFill/>
            <a:ln w="9525">
              <a:noFill/>
              <a:miter lim="800000"/>
              <a:headEnd/>
              <a:tailEnd/>
            </a:ln>
          </p:spPr>
        </p:pic>
        <p:cxnSp>
          <p:nvCxnSpPr>
            <p:cNvPr id="29" name="直接连接符 28"/>
            <p:cNvCxnSpPr/>
            <p:nvPr/>
          </p:nvCxnSpPr>
          <p:spPr>
            <a:xfrm>
              <a:off x="0" y="343201"/>
              <a:ext cx="4284663"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grpSp>
      <p:grpSp>
        <p:nvGrpSpPr>
          <p:cNvPr id="30" name="组合 4"/>
          <p:cNvGrpSpPr/>
          <p:nvPr/>
        </p:nvGrpSpPr>
        <p:grpSpPr bwMode="auto">
          <a:xfrm>
            <a:off x="2214546" y="2071682"/>
            <a:ext cx="2167157" cy="2318714"/>
            <a:chOff x="1107515" y="2546278"/>
            <a:chExt cx="1806011" cy="3423108"/>
          </a:xfrm>
        </p:grpSpPr>
        <p:sp>
          <p:nvSpPr>
            <p:cNvPr id="31" name="矩形 30"/>
            <p:cNvSpPr/>
            <p:nvPr/>
          </p:nvSpPr>
          <p:spPr>
            <a:xfrm>
              <a:off x="1188358" y="3938301"/>
              <a:ext cx="1725168" cy="18993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32" name="TextBox 31"/>
            <p:cNvSpPr txBox="1"/>
            <p:nvPr/>
          </p:nvSpPr>
          <p:spPr bwMode="auto">
            <a:xfrm>
              <a:off x="1769719" y="2546278"/>
              <a:ext cx="428962" cy="1473199"/>
            </a:xfrm>
            <a:prstGeom prst="rect">
              <a:avLst/>
            </a:prstGeom>
            <a:noFill/>
            <a:ln w="9525">
              <a:noFill/>
              <a:miter lim="800000"/>
            </a:ln>
            <a:effectLst/>
          </p:spPr>
          <p:txBody>
            <a:bodyPr wrap="square">
              <a:spAutoFit/>
            </a:bodyPr>
            <a:lstStyle/>
            <a:p>
              <a:pPr algn="ctr" defTabSz="878205" eaLnBrk="1" fontAlgn="auto" hangingPunct="1">
                <a:lnSpc>
                  <a:spcPct val="120000"/>
                </a:lnSpc>
                <a:spcBef>
                  <a:spcPts val="0"/>
                </a:spcBef>
                <a:spcAft>
                  <a:spcPts val="0"/>
                </a:spcAft>
                <a:defRPr/>
              </a:pPr>
              <a:r>
                <a:rPr lang="en-US" altLang="zh-CN" sz="5400" dirty="0" smtClean="0">
                  <a:ln>
                    <a:solidFill>
                      <a:srgbClr val="1F497D"/>
                    </a:solidFill>
                  </a:ln>
                  <a:solidFill>
                    <a:prstClr val="white"/>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rPr>
                <a:t>2</a:t>
              </a:r>
              <a:endParaRPr lang="zh-CN" altLang="en-US" sz="5400" dirty="0">
                <a:ln>
                  <a:solidFill>
                    <a:srgbClr val="1F497D"/>
                  </a:solidFill>
                </a:ln>
                <a:solidFill>
                  <a:prstClr val="white"/>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endParaRPr>
            </a:p>
          </p:txBody>
        </p:sp>
        <p:sp>
          <p:nvSpPr>
            <p:cNvPr id="33" name="TextBox 8"/>
            <p:cNvSpPr txBox="1">
              <a:spLocks noChangeArrowheads="1"/>
            </p:cNvSpPr>
            <p:nvPr/>
          </p:nvSpPr>
          <p:spPr bwMode="auto">
            <a:xfrm>
              <a:off x="1107515" y="4233696"/>
              <a:ext cx="1785996" cy="1735690"/>
            </a:xfrm>
            <a:prstGeom prst="rect">
              <a:avLst/>
            </a:prstGeom>
            <a:noFill/>
            <a:ln w="9525">
              <a:noFill/>
              <a:miter lim="800000"/>
            </a:ln>
          </p:spPr>
          <p:txBody>
            <a:bodyPr wrap="square">
              <a:spAutoFit/>
            </a:bodyPr>
            <a:lstStyle/>
            <a:p>
              <a:pPr algn="ctr" defTabSz="878205" eaLnBrk="1" hangingPunct="1">
                <a:lnSpc>
                  <a:spcPct val="120000"/>
                </a:lnSpc>
              </a:pPr>
              <a:r>
                <a:rPr lang="en-US" altLang="zh-CN" sz="2000" b="1" dirty="0" smtClean="0">
                  <a:latin typeface="+mj-lt"/>
                  <a:ea typeface="冬青黑体简体中文 W6"/>
                  <a:cs typeface="冬青黑体简体中文 W6"/>
                </a:rPr>
                <a:t>Distinct Features of Chinese Costume </a:t>
              </a:r>
              <a:endParaRPr lang="zh-CN" altLang="en-US" sz="2000" b="1" dirty="0">
                <a:latin typeface="+mj-lt"/>
                <a:ea typeface="冬青黑体简体中文 W6"/>
                <a:cs typeface="冬青黑体简体中文 W6"/>
              </a:endParaRPr>
            </a:p>
          </p:txBody>
        </p:sp>
      </p:grpSp>
      <p:grpSp>
        <p:nvGrpSpPr>
          <p:cNvPr id="41" name="组合 4"/>
          <p:cNvGrpSpPr/>
          <p:nvPr/>
        </p:nvGrpSpPr>
        <p:grpSpPr bwMode="auto">
          <a:xfrm>
            <a:off x="4357686" y="2071682"/>
            <a:ext cx="2167157" cy="1949383"/>
            <a:chOff x="1107515" y="2546278"/>
            <a:chExt cx="1806011" cy="2877866"/>
          </a:xfrm>
        </p:grpSpPr>
        <p:sp>
          <p:nvSpPr>
            <p:cNvPr id="42" name="矩形 41"/>
            <p:cNvSpPr/>
            <p:nvPr/>
          </p:nvSpPr>
          <p:spPr>
            <a:xfrm>
              <a:off x="1188358" y="3938301"/>
              <a:ext cx="1725168" cy="18993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43" name="TextBox 42"/>
            <p:cNvSpPr txBox="1"/>
            <p:nvPr/>
          </p:nvSpPr>
          <p:spPr bwMode="auto">
            <a:xfrm>
              <a:off x="1769719" y="2546278"/>
              <a:ext cx="428962" cy="1473199"/>
            </a:xfrm>
            <a:prstGeom prst="rect">
              <a:avLst/>
            </a:prstGeom>
            <a:noFill/>
            <a:ln w="9525">
              <a:noFill/>
              <a:miter lim="800000"/>
            </a:ln>
            <a:effectLst/>
          </p:spPr>
          <p:txBody>
            <a:bodyPr wrap="square">
              <a:spAutoFit/>
            </a:bodyPr>
            <a:lstStyle/>
            <a:p>
              <a:pPr algn="ctr" defTabSz="878205" eaLnBrk="1" fontAlgn="auto" hangingPunct="1">
                <a:lnSpc>
                  <a:spcPct val="120000"/>
                </a:lnSpc>
                <a:spcBef>
                  <a:spcPts val="0"/>
                </a:spcBef>
                <a:spcAft>
                  <a:spcPts val="0"/>
                </a:spcAft>
                <a:defRPr/>
              </a:pPr>
              <a:r>
                <a:rPr lang="en-US" altLang="zh-CN" sz="5400" dirty="0" smtClean="0">
                  <a:ln>
                    <a:solidFill>
                      <a:srgbClr val="1F497D"/>
                    </a:solidFill>
                  </a:ln>
                  <a:solidFill>
                    <a:prstClr val="white"/>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rPr>
                <a:t>3</a:t>
              </a:r>
              <a:endParaRPr lang="zh-CN" altLang="en-US" sz="5400" dirty="0">
                <a:ln>
                  <a:solidFill>
                    <a:srgbClr val="1F497D"/>
                  </a:solidFill>
                </a:ln>
                <a:solidFill>
                  <a:prstClr val="white"/>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endParaRPr>
            </a:p>
          </p:txBody>
        </p:sp>
        <p:sp>
          <p:nvSpPr>
            <p:cNvPr id="44" name="TextBox 8"/>
            <p:cNvSpPr txBox="1">
              <a:spLocks noChangeArrowheads="1"/>
            </p:cNvSpPr>
            <p:nvPr/>
          </p:nvSpPr>
          <p:spPr bwMode="auto">
            <a:xfrm>
              <a:off x="1107515" y="4233696"/>
              <a:ext cx="1785996" cy="1190448"/>
            </a:xfrm>
            <a:prstGeom prst="rect">
              <a:avLst/>
            </a:prstGeom>
            <a:noFill/>
            <a:ln w="9525">
              <a:noFill/>
              <a:miter lim="800000"/>
            </a:ln>
          </p:spPr>
          <p:txBody>
            <a:bodyPr wrap="square">
              <a:spAutoFit/>
            </a:bodyPr>
            <a:lstStyle/>
            <a:p>
              <a:pPr algn="ctr" defTabSz="878205" eaLnBrk="1" hangingPunct="1">
                <a:lnSpc>
                  <a:spcPct val="120000"/>
                </a:lnSpc>
              </a:pPr>
              <a:r>
                <a:rPr lang="en-US" altLang="zh-CN" sz="2000" b="1" dirty="0" smtClean="0">
                  <a:latin typeface="+mj-lt"/>
                  <a:ea typeface="冬青黑体简体中文 W6"/>
                  <a:cs typeface="冬青黑体简体中文 W6"/>
                </a:rPr>
                <a:t>Typical Chinese Costumes</a:t>
              </a:r>
              <a:endParaRPr lang="zh-CN" altLang="en-US" sz="2000" b="1" dirty="0">
                <a:latin typeface="+mj-lt"/>
                <a:ea typeface="冬青黑体简体中文 W6"/>
                <a:cs typeface="冬青黑体简体中文 W6"/>
              </a:endParaRPr>
            </a:p>
          </p:txBody>
        </p:sp>
      </p:grpSp>
      <p:grpSp>
        <p:nvGrpSpPr>
          <p:cNvPr id="46" name="组合 4"/>
          <p:cNvGrpSpPr/>
          <p:nvPr/>
        </p:nvGrpSpPr>
        <p:grpSpPr bwMode="auto">
          <a:xfrm>
            <a:off x="6572264" y="2071682"/>
            <a:ext cx="2167157" cy="2318714"/>
            <a:chOff x="1107515" y="2546278"/>
            <a:chExt cx="1806011" cy="3423108"/>
          </a:xfrm>
        </p:grpSpPr>
        <p:sp>
          <p:nvSpPr>
            <p:cNvPr id="47" name="矩形 46"/>
            <p:cNvSpPr/>
            <p:nvPr/>
          </p:nvSpPr>
          <p:spPr>
            <a:xfrm>
              <a:off x="1188358" y="3938301"/>
              <a:ext cx="1725168" cy="18993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48" name="TextBox 47"/>
            <p:cNvSpPr txBox="1"/>
            <p:nvPr/>
          </p:nvSpPr>
          <p:spPr bwMode="auto">
            <a:xfrm>
              <a:off x="1769719" y="2546278"/>
              <a:ext cx="428962" cy="1473199"/>
            </a:xfrm>
            <a:prstGeom prst="rect">
              <a:avLst/>
            </a:prstGeom>
            <a:noFill/>
            <a:ln w="9525">
              <a:noFill/>
              <a:miter lim="800000"/>
            </a:ln>
            <a:effectLst/>
          </p:spPr>
          <p:txBody>
            <a:bodyPr wrap="square">
              <a:spAutoFit/>
            </a:bodyPr>
            <a:lstStyle/>
            <a:p>
              <a:pPr algn="ctr" defTabSz="878205" eaLnBrk="1" fontAlgn="auto" hangingPunct="1">
                <a:lnSpc>
                  <a:spcPct val="120000"/>
                </a:lnSpc>
                <a:spcBef>
                  <a:spcPts val="0"/>
                </a:spcBef>
                <a:spcAft>
                  <a:spcPts val="0"/>
                </a:spcAft>
                <a:defRPr/>
              </a:pPr>
              <a:r>
                <a:rPr lang="en-US" altLang="zh-CN" sz="5400" dirty="0" smtClean="0">
                  <a:ln>
                    <a:solidFill>
                      <a:srgbClr val="1F497D"/>
                    </a:solidFill>
                  </a:ln>
                  <a:solidFill>
                    <a:prstClr val="white"/>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rPr>
                <a:t>4</a:t>
              </a:r>
              <a:endParaRPr lang="zh-CN" altLang="en-US" sz="5400" dirty="0">
                <a:ln>
                  <a:solidFill>
                    <a:srgbClr val="1F497D"/>
                  </a:solidFill>
                </a:ln>
                <a:solidFill>
                  <a:prstClr val="white"/>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endParaRPr>
            </a:p>
          </p:txBody>
        </p:sp>
        <p:sp>
          <p:nvSpPr>
            <p:cNvPr id="49" name="TextBox 8"/>
            <p:cNvSpPr txBox="1">
              <a:spLocks noChangeArrowheads="1"/>
            </p:cNvSpPr>
            <p:nvPr/>
          </p:nvSpPr>
          <p:spPr bwMode="auto">
            <a:xfrm>
              <a:off x="1107515" y="4233696"/>
              <a:ext cx="1785996" cy="1735690"/>
            </a:xfrm>
            <a:prstGeom prst="rect">
              <a:avLst/>
            </a:prstGeom>
            <a:noFill/>
            <a:ln w="9525">
              <a:noFill/>
              <a:miter lim="800000"/>
            </a:ln>
          </p:spPr>
          <p:txBody>
            <a:bodyPr wrap="square">
              <a:spAutoFit/>
            </a:bodyPr>
            <a:lstStyle/>
            <a:p>
              <a:pPr algn="ctr" defTabSz="878205" eaLnBrk="1" hangingPunct="1">
                <a:lnSpc>
                  <a:spcPct val="120000"/>
                </a:lnSpc>
              </a:pPr>
              <a:r>
                <a:rPr lang="en-US" altLang="zh-CN" sz="2000" b="1" dirty="0" smtClean="0">
                  <a:latin typeface="+mj-lt"/>
                  <a:ea typeface="冬青黑体简体中文 W6"/>
                  <a:cs typeface="冬青黑体简体中文 W6"/>
                </a:rPr>
                <a:t>Costumes of Chinese Ethnic Minorities</a:t>
              </a:r>
              <a:endParaRPr lang="zh-CN" altLang="en-US" sz="2000" b="1" dirty="0">
                <a:latin typeface="+mj-lt"/>
                <a:ea typeface="冬青黑体简体中文 W6"/>
                <a:cs typeface="冬青黑体简体中文 W6"/>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1754"/>
                                        </p:tgtEl>
                                        <p:attrNameLst>
                                          <p:attrName>style.visibility</p:attrName>
                                        </p:attrNameLst>
                                      </p:cBhvr>
                                      <p:to>
                                        <p:strVal val="visible"/>
                                      </p:to>
                                    </p:set>
                                    <p:anim calcmode="lin" valueType="num">
                                      <p:cBhvr additive="base">
                                        <p:cTn id="7" dur="500" fill="hold"/>
                                        <p:tgtEl>
                                          <p:spTgt spid="31754"/>
                                        </p:tgtEl>
                                        <p:attrNameLst>
                                          <p:attrName>ppt_x</p:attrName>
                                        </p:attrNameLst>
                                      </p:cBhvr>
                                      <p:tavLst>
                                        <p:tav tm="0">
                                          <p:val>
                                            <p:strVal val="#ppt_x"/>
                                          </p:val>
                                        </p:tav>
                                        <p:tav tm="100000">
                                          <p:val>
                                            <p:strVal val="#ppt_x"/>
                                          </p:val>
                                        </p:tav>
                                      </p:tavLst>
                                    </p:anim>
                                    <p:anim calcmode="lin" valueType="num">
                                      <p:cBhvr additive="base">
                                        <p:cTn id="8" dur="500" fill="hold"/>
                                        <p:tgtEl>
                                          <p:spTgt spid="3175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1748"/>
                                        </p:tgtEl>
                                        <p:attrNameLst>
                                          <p:attrName>style.visibility</p:attrName>
                                        </p:attrNameLst>
                                      </p:cBhvr>
                                      <p:to>
                                        <p:strVal val="visible"/>
                                      </p:to>
                                    </p:set>
                                    <p:anim calcmode="lin" valueType="num">
                                      <p:cBhvr additive="base">
                                        <p:cTn id="15" dur="500" fill="hold"/>
                                        <p:tgtEl>
                                          <p:spTgt spid="31748"/>
                                        </p:tgtEl>
                                        <p:attrNameLst>
                                          <p:attrName>ppt_x</p:attrName>
                                        </p:attrNameLst>
                                      </p:cBhvr>
                                      <p:tavLst>
                                        <p:tav tm="0">
                                          <p:val>
                                            <p:strVal val="#ppt_x"/>
                                          </p:val>
                                        </p:tav>
                                        <p:tav tm="100000">
                                          <p:val>
                                            <p:strVal val="#ppt_x"/>
                                          </p:val>
                                        </p:tav>
                                      </p:tavLst>
                                    </p:anim>
                                    <p:anim calcmode="lin" valueType="num">
                                      <p:cBhvr additive="base">
                                        <p:cTn id="16" dur="500" fill="hold"/>
                                        <p:tgtEl>
                                          <p:spTgt spid="31748"/>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41"/>
                                        </p:tgtEl>
                                        <p:attrNameLst>
                                          <p:attrName>style.visibility</p:attrName>
                                        </p:attrNameLst>
                                      </p:cBhvr>
                                      <p:to>
                                        <p:strVal val="visible"/>
                                      </p:to>
                                    </p:set>
                                    <p:anim calcmode="lin" valueType="num">
                                      <p:cBhvr additive="base">
                                        <p:cTn id="19" dur="500" fill="hold"/>
                                        <p:tgtEl>
                                          <p:spTgt spid="41"/>
                                        </p:tgtEl>
                                        <p:attrNameLst>
                                          <p:attrName>ppt_x</p:attrName>
                                        </p:attrNameLst>
                                      </p:cBhvr>
                                      <p:tavLst>
                                        <p:tav tm="0">
                                          <p:val>
                                            <p:strVal val="#ppt_x"/>
                                          </p:val>
                                        </p:tav>
                                        <p:tav tm="100000">
                                          <p:val>
                                            <p:strVal val="#ppt_x"/>
                                          </p:val>
                                        </p:tav>
                                      </p:tavLst>
                                    </p:anim>
                                    <p:anim calcmode="lin" valueType="num">
                                      <p:cBhvr additive="base">
                                        <p:cTn id="20" dur="500" fill="hold"/>
                                        <p:tgtEl>
                                          <p:spTgt spid="41"/>
                                        </p:tgtEl>
                                        <p:attrNameLst>
                                          <p:attrName>ppt_y</p:attrName>
                                        </p:attrNameLst>
                                      </p:cBhvr>
                                      <p:tavLst>
                                        <p:tav tm="0">
                                          <p:val>
                                            <p:strVal val="1+#ppt_h/2"/>
                                          </p:val>
                                        </p:tav>
                                        <p:tav tm="100000">
                                          <p:val>
                                            <p:strVal val="#ppt_y"/>
                                          </p:val>
                                        </p:tav>
                                      </p:tavLst>
                                    </p:anim>
                                  </p:childTnLst>
                                </p:cTn>
                              </p:par>
                              <p:par>
                                <p:cTn id="21" presetID="2" presetClass="entr" presetSubtype="1" fill="hold" nodeType="withEffect">
                                  <p:stCondLst>
                                    <p:cond delay="0"/>
                                  </p:stCondLst>
                                  <p:childTnLst>
                                    <p:set>
                                      <p:cBhvr>
                                        <p:cTn id="22" dur="1" fill="hold">
                                          <p:stCondLst>
                                            <p:cond delay="0"/>
                                          </p:stCondLst>
                                        </p:cTn>
                                        <p:tgtEl>
                                          <p:spTgt spid="31752"/>
                                        </p:tgtEl>
                                        <p:attrNameLst>
                                          <p:attrName>style.visibility</p:attrName>
                                        </p:attrNameLst>
                                      </p:cBhvr>
                                      <p:to>
                                        <p:strVal val="visible"/>
                                      </p:to>
                                    </p:set>
                                    <p:anim calcmode="lin" valueType="num">
                                      <p:cBhvr additive="base">
                                        <p:cTn id="23" dur="500" fill="hold"/>
                                        <p:tgtEl>
                                          <p:spTgt spid="31752"/>
                                        </p:tgtEl>
                                        <p:attrNameLst>
                                          <p:attrName>ppt_x</p:attrName>
                                        </p:attrNameLst>
                                      </p:cBhvr>
                                      <p:tavLst>
                                        <p:tav tm="0">
                                          <p:val>
                                            <p:strVal val="#ppt_x"/>
                                          </p:val>
                                        </p:tav>
                                        <p:tav tm="100000">
                                          <p:val>
                                            <p:strVal val="#ppt_x"/>
                                          </p:val>
                                        </p:tav>
                                      </p:tavLst>
                                    </p:anim>
                                    <p:anim calcmode="lin" valueType="num">
                                      <p:cBhvr additive="base">
                                        <p:cTn id="24" dur="500" fill="hold"/>
                                        <p:tgtEl>
                                          <p:spTgt spid="31752"/>
                                        </p:tgtEl>
                                        <p:attrNameLst>
                                          <p:attrName>ppt_y</p:attrName>
                                        </p:attrNameLst>
                                      </p:cBhvr>
                                      <p:tavLst>
                                        <p:tav tm="0">
                                          <p:val>
                                            <p:strVal val="0-#ppt_h/2"/>
                                          </p:val>
                                        </p:tav>
                                        <p:tav tm="100000">
                                          <p:val>
                                            <p:strVal val="#ppt_y"/>
                                          </p:val>
                                        </p:tav>
                                      </p:tavLst>
                                    </p:anim>
                                  </p:childTnLst>
                                </p:cTn>
                              </p:par>
                              <p:par>
                                <p:cTn id="25" presetID="2" presetClass="entr" presetSubtype="1" fill="hold" nodeType="withEffect">
                                  <p:stCondLst>
                                    <p:cond delay="0"/>
                                  </p:stCondLst>
                                  <p:childTnLst>
                                    <p:set>
                                      <p:cBhvr>
                                        <p:cTn id="26" dur="1" fill="hold">
                                          <p:stCondLst>
                                            <p:cond delay="0"/>
                                          </p:stCondLst>
                                        </p:cTn>
                                        <p:tgtEl>
                                          <p:spTgt spid="30"/>
                                        </p:tgtEl>
                                        <p:attrNameLst>
                                          <p:attrName>style.visibility</p:attrName>
                                        </p:attrNameLst>
                                      </p:cBhvr>
                                      <p:to>
                                        <p:strVal val="visible"/>
                                      </p:to>
                                    </p:set>
                                    <p:anim calcmode="lin" valueType="num">
                                      <p:cBhvr additive="base">
                                        <p:cTn id="27" dur="500" fill="hold"/>
                                        <p:tgtEl>
                                          <p:spTgt spid="30"/>
                                        </p:tgtEl>
                                        <p:attrNameLst>
                                          <p:attrName>ppt_x</p:attrName>
                                        </p:attrNameLst>
                                      </p:cBhvr>
                                      <p:tavLst>
                                        <p:tav tm="0">
                                          <p:val>
                                            <p:strVal val="#ppt_x"/>
                                          </p:val>
                                        </p:tav>
                                        <p:tav tm="100000">
                                          <p:val>
                                            <p:strVal val="#ppt_x"/>
                                          </p:val>
                                        </p:tav>
                                      </p:tavLst>
                                    </p:anim>
                                    <p:anim calcmode="lin" valueType="num">
                                      <p:cBhvr additive="base">
                                        <p:cTn id="28" dur="500" fill="hold"/>
                                        <p:tgtEl>
                                          <p:spTgt spid="30"/>
                                        </p:tgtEl>
                                        <p:attrNameLst>
                                          <p:attrName>ppt_y</p:attrName>
                                        </p:attrNameLst>
                                      </p:cBhvr>
                                      <p:tavLst>
                                        <p:tav tm="0">
                                          <p:val>
                                            <p:strVal val="0-#ppt_h/2"/>
                                          </p:val>
                                        </p:tav>
                                        <p:tav tm="100000">
                                          <p:val>
                                            <p:strVal val="#ppt_y"/>
                                          </p:val>
                                        </p:tav>
                                      </p:tavLst>
                                    </p:anim>
                                  </p:childTnLst>
                                </p:cTn>
                              </p:par>
                              <p:par>
                                <p:cTn id="29" presetID="2" presetClass="entr" presetSubtype="1" fill="hold" nodeType="withEffect">
                                  <p:stCondLst>
                                    <p:cond delay="0"/>
                                  </p:stCondLst>
                                  <p:childTnLst>
                                    <p:set>
                                      <p:cBhvr>
                                        <p:cTn id="30" dur="1" fill="hold">
                                          <p:stCondLst>
                                            <p:cond delay="0"/>
                                          </p:stCondLst>
                                        </p:cTn>
                                        <p:tgtEl>
                                          <p:spTgt spid="31750"/>
                                        </p:tgtEl>
                                        <p:attrNameLst>
                                          <p:attrName>style.visibility</p:attrName>
                                        </p:attrNameLst>
                                      </p:cBhvr>
                                      <p:to>
                                        <p:strVal val="visible"/>
                                      </p:to>
                                    </p:set>
                                    <p:anim calcmode="lin" valueType="num">
                                      <p:cBhvr additive="base">
                                        <p:cTn id="31" dur="500" fill="hold"/>
                                        <p:tgtEl>
                                          <p:spTgt spid="31750"/>
                                        </p:tgtEl>
                                        <p:attrNameLst>
                                          <p:attrName>ppt_x</p:attrName>
                                        </p:attrNameLst>
                                      </p:cBhvr>
                                      <p:tavLst>
                                        <p:tav tm="0">
                                          <p:val>
                                            <p:strVal val="#ppt_x"/>
                                          </p:val>
                                        </p:tav>
                                        <p:tav tm="100000">
                                          <p:val>
                                            <p:strVal val="#ppt_x"/>
                                          </p:val>
                                        </p:tav>
                                      </p:tavLst>
                                    </p:anim>
                                    <p:anim calcmode="lin" valueType="num">
                                      <p:cBhvr additive="base">
                                        <p:cTn id="32" dur="500" fill="hold"/>
                                        <p:tgtEl>
                                          <p:spTgt spid="31750"/>
                                        </p:tgtEl>
                                        <p:attrNameLst>
                                          <p:attrName>ppt_y</p:attrName>
                                        </p:attrNameLst>
                                      </p:cBhvr>
                                      <p:tavLst>
                                        <p:tav tm="0">
                                          <p:val>
                                            <p:strVal val="0-#ppt_h/2"/>
                                          </p:val>
                                        </p:tav>
                                        <p:tav tm="100000">
                                          <p:val>
                                            <p:strVal val="#ppt_y"/>
                                          </p:val>
                                        </p:tav>
                                      </p:tavLst>
                                    </p:anim>
                                  </p:childTnLst>
                                </p:cTn>
                              </p:par>
                              <p:par>
                                <p:cTn id="33" presetID="2" presetClass="entr" presetSubtype="1" fill="hold" nodeType="withEffect">
                                  <p:stCondLst>
                                    <p:cond delay="0"/>
                                  </p:stCondLst>
                                  <p:childTnLst>
                                    <p:set>
                                      <p:cBhvr>
                                        <p:cTn id="34" dur="1" fill="hold">
                                          <p:stCondLst>
                                            <p:cond delay="0"/>
                                          </p:stCondLst>
                                        </p:cTn>
                                        <p:tgtEl>
                                          <p:spTgt spid="46"/>
                                        </p:tgtEl>
                                        <p:attrNameLst>
                                          <p:attrName>style.visibility</p:attrName>
                                        </p:attrNameLst>
                                      </p:cBhvr>
                                      <p:to>
                                        <p:strVal val="visible"/>
                                      </p:to>
                                    </p:set>
                                    <p:anim calcmode="lin" valueType="num">
                                      <p:cBhvr additive="base">
                                        <p:cTn id="35" dur="500" fill="hold"/>
                                        <p:tgtEl>
                                          <p:spTgt spid="46"/>
                                        </p:tgtEl>
                                        <p:attrNameLst>
                                          <p:attrName>ppt_x</p:attrName>
                                        </p:attrNameLst>
                                      </p:cBhvr>
                                      <p:tavLst>
                                        <p:tav tm="0">
                                          <p:val>
                                            <p:strVal val="#ppt_x"/>
                                          </p:val>
                                        </p:tav>
                                        <p:tav tm="100000">
                                          <p:val>
                                            <p:strVal val="#ppt_x"/>
                                          </p:val>
                                        </p:tav>
                                      </p:tavLst>
                                    </p:anim>
                                    <p:anim calcmode="lin" valueType="num">
                                      <p:cBhvr additive="base">
                                        <p:cTn id="36" dur="500" fill="hold"/>
                                        <p:tgtEl>
                                          <p:spTgt spid="46"/>
                                        </p:tgtEl>
                                        <p:attrNameLst>
                                          <p:attrName>ppt_y</p:attrName>
                                        </p:attrNameLst>
                                      </p:cBhvr>
                                      <p:tavLst>
                                        <p:tav tm="0">
                                          <p:val>
                                            <p:strVal val="0-#ppt_h/2"/>
                                          </p:val>
                                        </p:tav>
                                        <p:tav tm="100000">
                                          <p:val>
                                            <p:strVal val="#ppt_y"/>
                                          </p:val>
                                        </p:tav>
                                      </p:tavLst>
                                    </p:anim>
                                  </p:childTnLst>
                                </p:cTn>
                              </p:par>
                            </p:childTnLst>
                          </p:cTn>
                        </p:par>
                        <p:par>
                          <p:cTn id="37" fill="hold">
                            <p:stCondLst>
                              <p:cond delay="500"/>
                            </p:stCondLst>
                            <p:childTnLst>
                              <p:par>
                                <p:cTn id="38" presetID="26" presetClass="emph" presetSubtype="0" fill="hold" nodeType="afterEffect">
                                  <p:stCondLst>
                                    <p:cond delay="0"/>
                                  </p:stCondLst>
                                  <p:childTnLst>
                                    <p:animEffect transition="out" filter="fade">
                                      <p:cBhvr>
                                        <p:cTn id="39" dur="500" tmFilter="0, 0; .2, .5; .8, .5; 1, 0"/>
                                        <p:tgtEl>
                                          <p:spTgt spid="31754"/>
                                        </p:tgtEl>
                                      </p:cBhvr>
                                    </p:animEffect>
                                    <p:animScale>
                                      <p:cBhvr>
                                        <p:cTn id="40" dur="250" autoRev="1" fill="hold"/>
                                        <p:tgtEl>
                                          <p:spTgt spid="31754"/>
                                        </p:tgtEl>
                                      </p:cBhvr>
                                      <p:by x="105000" y="105000"/>
                                    </p:animScale>
                                  </p:childTnLst>
                                </p:cTn>
                              </p:par>
                              <p:par>
                                <p:cTn id="41" presetID="26" presetClass="emph" presetSubtype="0" fill="hold" nodeType="withEffect">
                                  <p:stCondLst>
                                    <p:cond delay="0"/>
                                  </p:stCondLst>
                                  <p:childTnLst>
                                    <p:animEffect transition="out" filter="fade">
                                      <p:cBhvr>
                                        <p:cTn id="42" dur="500" tmFilter="0, 0; .2, .5; .8, .5; 1, 0"/>
                                        <p:tgtEl>
                                          <p:spTgt spid="2"/>
                                        </p:tgtEl>
                                      </p:cBhvr>
                                    </p:animEffect>
                                    <p:animScale>
                                      <p:cBhvr>
                                        <p:cTn id="43" dur="250" autoRev="1" fill="hold"/>
                                        <p:tgtEl>
                                          <p:spTgt spid="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灯片编号占位符 1"/>
          <p:cNvSpPr>
            <a:spLocks noGrp="1"/>
          </p:cNvSpPr>
          <p:nvPr>
            <p:ph type="sldNum" sz="quarter" idx="12"/>
          </p:nvPr>
        </p:nvSpPr>
        <p:spPr bwMode="auto">
          <a:noFill/>
          <a:ln>
            <a:miter lim="800000"/>
          </a:ln>
        </p:spPr>
        <p:txBody>
          <a:bodyPr/>
          <a:lstStyle/>
          <a:p>
            <a:fld id="{AE6F6D0D-4381-4EB1-9191-FA7DE86B0BF3}" type="slidenum">
              <a:rPr lang="zh-CN" altLang="en-US"/>
            </a:fld>
            <a:endParaRPr lang="zh-CN" altLang="en-US"/>
          </a:p>
        </p:txBody>
      </p:sp>
      <p:grpSp>
        <p:nvGrpSpPr>
          <p:cNvPr id="2" name="组合 4"/>
          <p:cNvGrpSpPr/>
          <p:nvPr/>
        </p:nvGrpSpPr>
        <p:grpSpPr bwMode="auto">
          <a:xfrm>
            <a:off x="0" y="507986"/>
            <a:ext cx="9144000" cy="420688"/>
            <a:chOff x="0" y="133158"/>
            <a:chExt cx="9144000" cy="420086"/>
          </a:xfrm>
        </p:grpSpPr>
        <p:cxnSp>
          <p:nvCxnSpPr>
            <p:cNvPr id="6" name="直接连接符 5"/>
            <p:cNvCxnSpPr/>
            <p:nvPr/>
          </p:nvCxnSpPr>
          <p:spPr>
            <a:xfrm>
              <a:off x="4859338" y="343994"/>
              <a:ext cx="4284662"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pic>
          <p:nvPicPr>
            <p:cNvPr id="19466" name="Picture 5" descr="G:\360data\重要数据\桌面\东京国际朝日学院\素材\kiri-kiku0156498982.png"/>
            <p:cNvPicPr>
              <a:picLocks noChangeAspect="1" noChangeArrowheads="1"/>
            </p:cNvPicPr>
            <p:nvPr/>
          </p:nvPicPr>
          <p:blipFill>
            <a:blip r:embed="rId1"/>
            <a:srcRect/>
            <a:stretch>
              <a:fillRect/>
            </a:stretch>
          </p:blipFill>
          <p:spPr bwMode="auto">
            <a:xfrm>
              <a:off x="4361957" y="133158"/>
              <a:ext cx="420086" cy="420086"/>
            </a:xfrm>
            <a:prstGeom prst="rect">
              <a:avLst/>
            </a:prstGeom>
            <a:noFill/>
            <a:ln w="9525">
              <a:noFill/>
              <a:miter lim="800000"/>
              <a:headEnd/>
              <a:tailEnd/>
            </a:ln>
          </p:spPr>
        </p:pic>
        <p:cxnSp>
          <p:nvCxnSpPr>
            <p:cNvPr id="8" name="直接连接符 7"/>
            <p:cNvCxnSpPr/>
            <p:nvPr/>
          </p:nvCxnSpPr>
          <p:spPr>
            <a:xfrm>
              <a:off x="0" y="343994"/>
              <a:ext cx="4284663"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grpSp>
      <p:sp>
        <p:nvSpPr>
          <p:cNvPr id="19461" name="TextBox 8"/>
          <p:cNvSpPr txBox="1">
            <a:spLocks noChangeArrowheads="1"/>
          </p:cNvSpPr>
          <p:nvPr/>
        </p:nvSpPr>
        <p:spPr bwMode="auto">
          <a:xfrm>
            <a:off x="-2" y="55069"/>
            <a:ext cx="6500828" cy="646331"/>
          </a:xfrm>
          <a:prstGeom prst="rect">
            <a:avLst/>
          </a:prstGeom>
          <a:noFill/>
          <a:ln w="9525">
            <a:noFill/>
            <a:miter lim="800000"/>
          </a:ln>
        </p:spPr>
        <p:txBody>
          <a:bodyPr wrap="square">
            <a:spAutoFit/>
          </a:bodyPr>
          <a:lstStyle/>
          <a:p>
            <a:pPr algn="ctr" defTabSz="878205" eaLnBrk="1" hangingPunct="1">
              <a:lnSpc>
                <a:spcPct val="120000"/>
              </a:lnSpc>
            </a:pPr>
            <a:r>
              <a:rPr lang="en-US" altLang="zh-CN" sz="3000" dirty="0" smtClean="0">
                <a:solidFill>
                  <a:srgbClr val="772C03"/>
                </a:solidFill>
                <a:latin typeface="Aharoni" panose="02010803020104030203" pitchFamily="2" charset="-79"/>
                <a:ea typeface="经典繁毛楷" panose="02010609000101010101" pitchFamily="49" charset="-122"/>
                <a:cs typeface="Aharoni" panose="02010803020104030203" pitchFamily="2" charset="-79"/>
              </a:rPr>
              <a:t>Development of Chinese Costume</a:t>
            </a:r>
            <a:endParaRPr lang="en-US" altLang="zh-CN" sz="3000" dirty="0" smtClean="0">
              <a:solidFill>
                <a:srgbClr val="772C03"/>
              </a:solidFill>
              <a:latin typeface="Aharoni" panose="02010803020104030203" pitchFamily="2" charset="-79"/>
              <a:ea typeface="经典繁毛楷" panose="02010609000101010101" pitchFamily="49" charset="-122"/>
              <a:cs typeface="Aharoni" panose="02010803020104030203" pitchFamily="2" charset="-79"/>
            </a:endParaRPr>
          </a:p>
        </p:txBody>
      </p:sp>
      <p:sp>
        <p:nvSpPr>
          <p:cNvPr id="12" name="矩形 11"/>
          <p:cNvSpPr/>
          <p:nvPr/>
        </p:nvSpPr>
        <p:spPr bwMode="auto">
          <a:xfrm>
            <a:off x="1214414" y="1357302"/>
            <a:ext cx="6858048" cy="4000528"/>
          </a:xfrm>
          <a:prstGeom prst="rect">
            <a:avLst/>
          </a:prstGeom>
          <a:noFill/>
          <a:ln w="952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3" name="矩形 12"/>
          <p:cNvSpPr/>
          <p:nvPr/>
        </p:nvSpPr>
        <p:spPr>
          <a:xfrm>
            <a:off x="1714480" y="1357302"/>
            <a:ext cx="6786610" cy="4031873"/>
          </a:xfrm>
          <a:prstGeom prst="rect">
            <a:avLst/>
          </a:prstGeom>
        </p:spPr>
        <p:txBody>
          <a:bodyPr wrap="square">
            <a:spAutoFit/>
          </a:bodyPr>
          <a:lstStyle/>
          <a:p>
            <a:pPr>
              <a:spcBef>
                <a:spcPts val="600"/>
              </a:spcBef>
              <a:spcAft>
                <a:spcPts val="600"/>
              </a:spcAft>
              <a:buClr>
                <a:schemeClr val="accent6">
                  <a:lumMod val="50000"/>
                </a:schemeClr>
              </a:buClr>
              <a:buSzPct val="65000"/>
              <a:buFont typeface="Wingdings" panose="05000000000000000000" pitchFamily="2" charset="2"/>
              <a:buChar char="l"/>
            </a:pPr>
            <a:r>
              <a:rPr lang="en-US" altLang="zh-CN" sz="1600" dirty="0" smtClean="0">
                <a:solidFill>
                  <a:schemeClr val="accent6">
                    <a:lumMod val="50000"/>
                  </a:schemeClr>
                </a:solidFill>
                <a:latin typeface="+mn-lt"/>
              </a:rPr>
              <a:t> </a:t>
            </a:r>
            <a:r>
              <a:rPr lang="en-US" altLang="zh-CN" sz="1400" dirty="0" smtClean="0">
                <a:solidFill>
                  <a:schemeClr val="accent6">
                    <a:lumMod val="50000"/>
                  </a:schemeClr>
                </a:solidFill>
                <a:latin typeface="+mn-lt"/>
              </a:rPr>
              <a:t>Origins of Chinese Costume </a:t>
            </a:r>
            <a:endParaRPr lang="en-US" altLang="zh-CN" sz="1400" dirty="0" smtClean="0">
              <a:solidFill>
                <a:schemeClr val="accent6">
                  <a:lumMod val="50000"/>
                </a:schemeClr>
              </a:solidFill>
              <a:latin typeface="+mn-lt"/>
            </a:endParaRPr>
          </a:p>
          <a:p>
            <a:pPr>
              <a:spcBef>
                <a:spcPts val="600"/>
              </a:spcBef>
              <a:spcAft>
                <a:spcPts val="600"/>
              </a:spcAft>
              <a:buClr>
                <a:schemeClr val="accent6">
                  <a:lumMod val="50000"/>
                </a:schemeClr>
              </a:buClr>
              <a:buSzPct val="65000"/>
              <a:buFont typeface="Wingdings" panose="05000000000000000000" pitchFamily="2" charset="2"/>
              <a:buChar char="l"/>
            </a:pPr>
            <a:r>
              <a:rPr lang="en-US" altLang="zh-CN" sz="1400" dirty="0" smtClean="0">
                <a:solidFill>
                  <a:schemeClr val="accent6">
                    <a:lumMod val="50000"/>
                  </a:schemeClr>
                </a:solidFill>
                <a:latin typeface="+mn-lt"/>
              </a:rPr>
              <a:t> Zhou dynasty</a:t>
            </a:r>
            <a:endParaRPr lang="en-US" altLang="zh-CN" sz="1400" dirty="0" smtClean="0">
              <a:solidFill>
                <a:schemeClr val="accent6">
                  <a:lumMod val="50000"/>
                </a:schemeClr>
              </a:solidFill>
              <a:latin typeface="+mn-lt"/>
            </a:endParaRPr>
          </a:p>
          <a:p>
            <a:pPr>
              <a:spcBef>
                <a:spcPts val="600"/>
              </a:spcBef>
              <a:spcAft>
                <a:spcPts val="600"/>
              </a:spcAft>
              <a:buClr>
                <a:schemeClr val="accent6">
                  <a:lumMod val="50000"/>
                </a:schemeClr>
              </a:buClr>
              <a:buSzPct val="65000"/>
              <a:buFont typeface="Wingdings" panose="05000000000000000000" pitchFamily="2" charset="2"/>
              <a:buChar char="l"/>
            </a:pPr>
            <a:r>
              <a:rPr lang="en-US" altLang="zh-CN" sz="1400" dirty="0" smtClean="0">
                <a:solidFill>
                  <a:schemeClr val="accent6">
                    <a:lumMod val="50000"/>
                  </a:schemeClr>
                </a:solidFill>
                <a:latin typeface="+mn-lt"/>
              </a:rPr>
              <a:t> Spring and Autumn and Warring States </a:t>
            </a:r>
            <a:endParaRPr lang="en-US" altLang="zh-CN" sz="1400" dirty="0" smtClean="0">
              <a:solidFill>
                <a:schemeClr val="accent6">
                  <a:lumMod val="50000"/>
                </a:schemeClr>
              </a:solidFill>
              <a:latin typeface="+mn-lt"/>
            </a:endParaRPr>
          </a:p>
          <a:p>
            <a:pPr>
              <a:spcBef>
                <a:spcPts val="600"/>
              </a:spcBef>
              <a:spcAft>
                <a:spcPts val="600"/>
              </a:spcAft>
              <a:buClr>
                <a:schemeClr val="accent6">
                  <a:lumMod val="50000"/>
                </a:schemeClr>
              </a:buClr>
              <a:buSzPct val="65000"/>
              <a:buFont typeface="Wingdings" panose="05000000000000000000" pitchFamily="2" charset="2"/>
              <a:buChar char="l"/>
            </a:pPr>
            <a:r>
              <a:rPr lang="en-US" altLang="zh-CN" sz="1400" dirty="0" smtClean="0">
                <a:solidFill>
                  <a:schemeClr val="accent6">
                    <a:lumMod val="50000"/>
                  </a:schemeClr>
                </a:solidFill>
                <a:latin typeface="+mn-lt"/>
              </a:rPr>
              <a:t> Qin dynasty </a:t>
            </a:r>
            <a:endParaRPr lang="en-US" altLang="zh-CN" sz="1400" dirty="0" smtClean="0">
              <a:solidFill>
                <a:schemeClr val="accent6">
                  <a:lumMod val="50000"/>
                </a:schemeClr>
              </a:solidFill>
              <a:latin typeface="+mn-lt"/>
            </a:endParaRPr>
          </a:p>
          <a:p>
            <a:pPr>
              <a:spcBef>
                <a:spcPts val="600"/>
              </a:spcBef>
              <a:spcAft>
                <a:spcPts val="600"/>
              </a:spcAft>
              <a:buClr>
                <a:schemeClr val="accent6">
                  <a:lumMod val="50000"/>
                </a:schemeClr>
              </a:buClr>
              <a:buSzPct val="65000"/>
              <a:buFont typeface="Wingdings" panose="05000000000000000000" pitchFamily="2" charset="2"/>
              <a:buChar char="l"/>
            </a:pPr>
            <a:r>
              <a:rPr lang="en-US" altLang="zh-CN" sz="1400" dirty="0" smtClean="0">
                <a:solidFill>
                  <a:schemeClr val="accent6">
                    <a:lumMod val="50000"/>
                  </a:schemeClr>
                </a:solidFill>
                <a:latin typeface="+mn-lt"/>
              </a:rPr>
              <a:t> Wei, Jin and Southern and Northern dynasties  </a:t>
            </a:r>
            <a:endParaRPr lang="en-US" altLang="zh-CN" sz="1400" dirty="0" smtClean="0">
              <a:solidFill>
                <a:schemeClr val="accent6">
                  <a:lumMod val="50000"/>
                </a:schemeClr>
              </a:solidFill>
              <a:latin typeface="+mn-lt"/>
            </a:endParaRPr>
          </a:p>
          <a:p>
            <a:pPr>
              <a:spcBef>
                <a:spcPts val="600"/>
              </a:spcBef>
              <a:spcAft>
                <a:spcPts val="600"/>
              </a:spcAft>
              <a:buClr>
                <a:schemeClr val="accent6">
                  <a:lumMod val="50000"/>
                </a:schemeClr>
              </a:buClr>
              <a:buSzPct val="65000"/>
              <a:buFont typeface="Wingdings" panose="05000000000000000000" pitchFamily="2" charset="2"/>
              <a:buChar char="l"/>
            </a:pPr>
            <a:r>
              <a:rPr lang="en-US" altLang="zh-CN" sz="1400" b="1" dirty="0" smtClean="0">
                <a:solidFill>
                  <a:schemeClr val="accent6">
                    <a:lumMod val="50000"/>
                  </a:schemeClr>
                </a:solidFill>
                <a:latin typeface="+mn-lt"/>
              </a:rPr>
              <a:t> </a:t>
            </a:r>
            <a:r>
              <a:rPr lang="en-US" altLang="zh-CN" sz="1400" dirty="0" smtClean="0">
                <a:solidFill>
                  <a:schemeClr val="accent6">
                    <a:lumMod val="50000"/>
                  </a:schemeClr>
                </a:solidFill>
                <a:latin typeface="+mn-lt"/>
              </a:rPr>
              <a:t>Tang dynasty </a:t>
            </a:r>
            <a:endParaRPr lang="en-US" altLang="zh-CN" sz="1400" dirty="0" smtClean="0">
              <a:solidFill>
                <a:schemeClr val="accent6">
                  <a:lumMod val="50000"/>
                </a:schemeClr>
              </a:solidFill>
              <a:latin typeface="+mn-lt"/>
            </a:endParaRPr>
          </a:p>
          <a:p>
            <a:pPr>
              <a:spcBef>
                <a:spcPts val="600"/>
              </a:spcBef>
              <a:spcAft>
                <a:spcPts val="600"/>
              </a:spcAft>
              <a:buClr>
                <a:schemeClr val="accent6">
                  <a:lumMod val="50000"/>
                </a:schemeClr>
              </a:buClr>
              <a:buSzPct val="65000"/>
              <a:buFont typeface="Wingdings" panose="05000000000000000000" pitchFamily="2" charset="2"/>
              <a:buChar char="l"/>
            </a:pPr>
            <a:r>
              <a:rPr lang="en-US" altLang="zh-CN" sz="1400" b="1" dirty="0" smtClean="0">
                <a:solidFill>
                  <a:schemeClr val="accent6">
                    <a:lumMod val="50000"/>
                  </a:schemeClr>
                </a:solidFill>
                <a:latin typeface="+mn-lt"/>
              </a:rPr>
              <a:t> </a:t>
            </a:r>
            <a:r>
              <a:rPr lang="en-US" altLang="zh-CN" sz="1400" dirty="0" smtClean="0">
                <a:solidFill>
                  <a:schemeClr val="accent6">
                    <a:lumMod val="50000"/>
                  </a:schemeClr>
                </a:solidFill>
                <a:latin typeface="+mn-lt"/>
              </a:rPr>
              <a:t>Song dynasty </a:t>
            </a:r>
            <a:endParaRPr lang="en-US" altLang="zh-CN" sz="1400" dirty="0" smtClean="0">
              <a:solidFill>
                <a:schemeClr val="accent6">
                  <a:lumMod val="50000"/>
                </a:schemeClr>
              </a:solidFill>
              <a:latin typeface="+mn-lt"/>
            </a:endParaRPr>
          </a:p>
          <a:p>
            <a:pPr>
              <a:spcBef>
                <a:spcPts val="600"/>
              </a:spcBef>
              <a:spcAft>
                <a:spcPts val="600"/>
              </a:spcAft>
              <a:buClr>
                <a:schemeClr val="accent6">
                  <a:lumMod val="50000"/>
                </a:schemeClr>
              </a:buClr>
              <a:buSzPct val="65000"/>
              <a:buFont typeface="Wingdings" panose="05000000000000000000" pitchFamily="2" charset="2"/>
              <a:buChar char="l"/>
            </a:pPr>
            <a:r>
              <a:rPr lang="en-US" altLang="zh-CN" sz="1400" dirty="0" smtClean="0">
                <a:solidFill>
                  <a:schemeClr val="accent6">
                    <a:lumMod val="50000"/>
                  </a:schemeClr>
                </a:solidFill>
                <a:latin typeface="+mn-lt"/>
              </a:rPr>
              <a:t> Yuan dynasty </a:t>
            </a:r>
            <a:endParaRPr lang="en-US" altLang="zh-CN" sz="1400" dirty="0" smtClean="0">
              <a:solidFill>
                <a:schemeClr val="accent6">
                  <a:lumMod val="50000"/>
                </a:schemeClr>
              </a:solidFill>
              <a:latin typeface="+mn-lt"/>
            </a:endParaRPr>
          </a:p>
          <a:p>
            <a:pPr>
              <a:spcBef>
                <a:spcPts val="600"/>
              </a:spcBef>
              <a:spcAft>
                <a:spcPts val="600"/>
              </a:spcAft>
              <a:buClr>
                <a:schemeClr val="accent6">
                  <a:lumMod val="50000"/>
                </a:schemeClr>
              </a:buClr>
              <a:buSzPct val="65000"/>
              <a:buFont typeface="Wingdings" panose="05000000000000000000" pitchFamily="2" charset="2"/>
              <a:buChar char="l"/>
            </a:pPr>
            <a:r>
              <a:rPr lang="en-US" altLang="zh-CN" sz="1400" dirty="0" smtClean="0">
                <a:solidFill>
                  <a:schemeClr val="accent6">
                    <a:lumMod val="50000"/>
                  </a:schemeClr>
                </a:solidFill>
                <a:latin typeface="+mn-lt"/>
              </a:rPr>
              <a:t> Ming dynasty </a:t>
            </a:r>
            <a:endParaRPr lang="en-US" altLang="zh-CN" sz="1400" dirty="0" smtClean="0">
              <a:solidFill>
                <a:schemeClr val="accent6">
                  <a:lumMod val="50000"/>
                </a:schemeClr>
              </a:solidFill>
              <a:latin typeface="+mn-lt"/>
            </a:endParaRPr>
          </a:p>
          <a:p>
            <a:pPr>
              <a:spcBef>
                <a:spcPts val="600"/>
              </a:spcBef>
              <a:spcAft>
                <a:spcPts val="600"/>
              </a:spcAft>
              <a:buClr>
                <a:schemeClr val="accent6">
                  <a:lumMod val="50000"/>
                </a:schemeClr>
              </a:buClr>
              <a:buSzPct val="65000"/>
              <a:buFont typeface="Wingdings" panose="05000000000000000000" pitchFamily="2" charset="2"/>
              <a:buChar char="l"/>
            </a:pPr>
            <a:r>
              <a:rPr lang="en-US" altLang="zh-CN" sz="1400" dirty="0" smtClean="0">
                <a:solidFill>
                  <a:schemeClr val="accent6">
                    <a:lumMod val="50000"/>
                  </a:schemeClr>
                </a:solidFill>
                <a:latin typeface="+mn-lt"/>
              </a:rPr>
              <a:t> Qing dynasty </a:t>
            </a:r>
            <a:endParaRPr lang="en-US" altLang="zh-CN" sz="1400" dirty="0" smtClean="0">
              <a:solidFill>
                <a:schemeClr val="accent6">
                  <a:lumMod val="50000"/>
                </a:schemeClr>
              </a:solidFill>
              <a:latin typeface="+mn-lt"/>
            </a:endParaRPr>
          </a:p>
          <a:p>
            <a:pPr>
              <a:spcBef>
                <a:spcPts val="600"/>
              </a:spcBef>
              <a:spcAft>
                <a:spcPts val="600"/>
              </a:spcAft>
              <a:buClr>
                <a:schemeClr val="accent6">
                  <a:lumMod val="50000"/>
                </a:schemeClr>
              </a:buClr>
              <a:buSzPct val="65000"/>
              <a:buFont typeface="Wingdings" panose="05000000000000000000" pitchFamily="2" charset="2"/>
              <a:buChar char="l"/>
            </a:pPr>
            <a:r>
              <a:rPr lang="en-US" altLang="zh-CN" sz="1400" dirty="0" smtClean="0">
                <a:solidFill>
                  <a:schemeClr val="accent6">
                    <a:lumMod val="50000"/>
                  </a:schemeClr>
                </a:solidFill>
                <a:latin typeface="+mn-lt"/>
              </a:rPr>
              <a:t> Modern clothes</a:t>
            </a:r>
            <a:endParaRPr lang="en-US" altLang="zh-CN" sz="1400" dirty="0" smtClean="0">
              <a:solidFill>
                <a:schemeClr val="accent6">
                  <a:lumMod val="50000"/>
                </a:schemeClr>
              </a:solidFill>
              <a:latin typeface="+mn-lt"/>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灯片编号占位符 1"/>
          <p:cNvSpPr>
            <a:spLocks noGrp="1"/>
          </p:cNvSpPr>
          <p:nvPr>
            <p:ph type="sldNum" sz="quarter" idx="12"/>
          </p:nvPr>
        </p:nvSpPr>
        <p:spPr bwMode="auto">
          <a:noFill/>
          <a:ln>
            <a:miter lim="800000"/>
          </a:ln>
        </p:spPr>
        <p:txBody>
          <a:bodyPr/>
          <a:lstStyle/>
          <a:p>
            <a:fld id="{AE6F6D0D-4381-4EB1-9191-FA7DE86B0BF3}" type="slidenum">
              <a:rPr lang="zh-CN" altLang="en-US"/>
            </a:fld>
            <a:endParaRPr lang="zh-CN" altLang="en-US"/>
          </a:p>
        </p:txBody>
      </p:sp>
      <p:grpSp>
        <p:nvGrpSpPr>
          <p:cNvPr id="14" name="组合 3"/>
          <p:cNvGrpSpPr/>
          <p:nvPr/>
        </p:nvGrpSpPr>
        <p:grpSpPr bwMode="auto">
          <a:xfrm>
            <a:off x="0" y="579233"/>
            <a:ext cx="9144000" cy="420086"/>
            <a:chOff x="0" y="133158"/>
            <a:chExt cx="9144000" cy="420086"/>
          </a:xfrm>
        </p:grpSpPr>
        <p:cxnSp>
          <p:nvCxnSpPr>
            <p:cNvPr id="16" name="直接连接符 15"/>
            <p:cNvCxnSpPr/>
            <p:nvPr/>
          </p:nvCxnSpPr>
          <p:spPr>
            <a:xfrm>
              <a:off x="4859338" y="343994"/>
              <a:ext cx="4284662"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pic>
          <p:nvPicPr>
            <p:cNvPr id="17" name="Picture 5" descr="G:\360data\重要数据\桌面\东京国际朝日学院\素材\kiri-kiku0156498982.png"/>
            <p:cNvPicPr>
              <a:picLocks noChangeAspect="1" noChangeArrowheads="1"/>
            </p:cNvPicPr>
            <p:nvPr/>
          </p:nvPicPr>
          <p:blipFill>
            <a:blip r:embed="rId1"/>
            <a:srcRect/>
            <a:stretch>
              <a:fillRect/>
            </a:stretch>
          </p:blipFill>
          <p:spPr bwMode="auto">
            <a:xfrm>
              <a:off x="4361957" y="133158"/>
              <a:ext cx="420086" cy="420086"/>
            </a:xfrm>
            <a:prstGeom prst="rect">
              <a:avLst/>
            </a:prstGeom>
            <a:noFill/>
            <a:ln w="9525">
              <a:noFill/>
              <a:miter lim="800000"/>
              <a:headEnd/>
              <a:tailEnd/>
            </a:ln>
          </p:spPr>
        </p:pic>
        <p:cxnSp>
          <p:nvCxnSpPr>
            <p:cNvPr id="18" name="直接连接符 17"/>
            <p:cNvCxnSpPr/>
            <p:nvPr/>
          </p:nvCxnSpPr>
          <p:spPr>
            <a:xfrm>
              <a:off x="0" y="343994"/>
              <a:ext cx="4284663"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grpSp>
      <p:sp>
        <p:nvSpPr>
          <p:cNvPr id="12" name="TextBox 8"/>
          <p:cNvSpPr txBox="1">
            <a:spLocks noChangeArrowheads="1"/>
          </p:cNvSpPr>
          <p:nvPr/>
        </p:nvSpPr>
        <p:spPr bwMode="auto">
          <a:xfrm>
            <a:off x="428596" y="142856"/>
            <a:ext cx="7929588" cy="646331"/>
          </a:xfrm>
          <a:prstGeom prst="rect">
            <a:avLst/>
          </a:prstGeom>
          <a:noFill/>
          <a:ln w="9525">
            <a:noFill/>
            <a:miter lim="800000"/>
          </a:ln>
        </p:spPr>
        <p:txBody>
          <a:bodyPr wrap="square">
            <a:spAutoFit/>
          </a:bodyPr>
          <a:lstStyle/>
          <a:p>
            <a:pPr defTabSz="878205" eaLnBrk="1" hangingPunct="1">
              <a:lnSpc>
                <a:spcPct val="120000"/>
              </a:lnSpc>
            </a:pPr>
            <a:r>
              <a:rPr lang="en-US" altLang="zh-CN" sz="3000" dirty="0" smtClean="0">
                <a:solidFill>
                  <a:srgbClr val="772C03"/>
                </a:solidFill>
                <a:latin typeface="Aharoni" panose="02010803020104030203" pitchFamily="2" charset="-79"/>
                <a:ea typeface="经典繁毛楷" panose="02010609000101010101" pitchFamily="49" charset="-122"/>
                <a:cs typeface="Aharoni" panose="02010803020104030203" pitchFamily="2" charset="-79"/>
              </a:rPr>
              <a:t>Development of Chinese Costume</a:t>
            </a:r>
            <a:endParaRPr lang="en-US" altLang="zh-CN" sz="3000" dirty="0" smtClean="0">
              <a:solidFill>
                <a:srgbClr val="772C03"/>
              </a:solidFill>
              <a:latin typeface="Aharoni" panose="02010803020104030203" pitchFamily="2" charset="-79"/>
              <a:ea typeface="经典繁毛楷" panose="02010609000101010101" pitchFamily="49" charset="-122"/>
              <a:cs typeface="Aharoni" panose="02010803020104030203" pitchFamily="2" charset="-79"/>
            </a:endParaRPr>
          </a:p>
        </p:txBody>
      </p:sp>
      <p:sp>
        <p:nvSpPr>
          <p:cNvPr id="19" name="矩形 18"/>
          <p:cNvSpPr/>
          <p:nvPr/>
        </p:nvSpPr>
        <p:spPr>
          <a:xfrm>
            <a:off x="2786050" y="1000112"/>
            <a:ext cx="3563540" cy="461665"/>
          </a:xfrm>
          <a:prstGeom prst="rect">
            <a:avLst/>
          </a:prstGeom>
        </p:spPr>
        <p:txBody>
          <a:bodyPr wrap="none">
            <a:spAutoFit/>
          </a:bodyPr>
          <a:lstStyle/>
          <a:p>
            <a:r>
              <a:rPr lang="en-US" altLang="zh-CN" sz="2400" dirty="0" smtClean="0">
                <a:solidFill>
                  <a:schemeClr val="accent6">
                    <a:lumMod val="50000"/>
                  </a:schemeClr>
                </a:solidFill>
              </a:rPr>
              <a:t>Origin of Chinese Costume</a:t>
            </a:r>
            <a:endParaRPr lang="zh-CN" altLang="en-US" sz="2400" dirty="0">
              <a:solidFill>
                <a:schemeClr val="accent6">
                  <a:lumMod val="50000"/>
                </a:schemeClr>
              </a:solidFill>
            </a:endParaRPr>
          </a:p>
        </p:txBody>
      </p:sp>
      <p:sp>
        <p:nvSpPr>
          <p:cNvPr id="21" name="Rectangle 3"/>
          <p:cNvSpPr txBox="1">
            <a:spLocks noChangeArrowheads="1"/>
          </p:cNvSpPr>
          <p:nvPr/>
        </p:nvSpPr>
        <p:spPr>
          <a:xfrm>
            <a:off x="457200" y="1600200"/>
            <a:ext cx="5329246" cy="4525963"/>
          </a:xfrm>
          <a:prstGeom prst="rect">
            <a:avLst/>
          </a:prstGeom>
        </p:spPr>
        <p:txBody>
          <a:bodyPr/>
          <a:lstStyle/>
          <a:p>
            <a:pPr marL="363855" marR="0" lvl="0" indent="-363855" algn="l" defTabSz="971550" rtl="0" eaLnBrk="0" fontAlgn="base" latinLnBrk="0" hangingPunct="0">
              <a:lnSpc>
                <a:spcPct val="100000"/>
              </a:lnSpc>
              <a:spcBef>
                <a:spcPct val="20000"/>
              </a:spcBef>
              <a:spcAft>
                <a:spcPct val="0"/>
              </a:spcAft>
              <a:buClrTx/>
              <a:buSzTx/>
              <a:buFont typeface="Arial" panose="020B0604020202020204" pitchFamily="34" charset="0"/>
              <a:buChar char="•"/>
              <a:defRPr/>
            </a:pPr>
            <a:endParaRPr kumimoji="0" lang="en-US" altLang="zh-CN" sz="2400" i="0" u="none" strike="noStrike" kern="1200" cap="none" spc="0" normalizeH="0" baseline="0" noProof="0" dirty="0">
              <a:ln>
                <a:noFill/>
              </a:ln>
              <a:solidFill>
                <a:schemeClr val="tx1"/>
              </a:solidFill>
              <a:effectLst/>
              <a:uLnTx/>
              <a:uFillTx/>
              <a:ea typeface="+mn-ea"/>
            </a:endParaRPr>
          </a:p>
        </p:txBody>
      </p:sp>
      <p:sp>
        <p:nvSpPr>
          <p:cNvPr id="13" name="矩形 12"/>
          <p:cNvSpPr/>
          <p:nvPr/>
        </p:nvSpPr>
        <p:spPr>
          <a:xfrm>
            <a:off x="571472" y="1714492"/>
            <a:ext cx="5572164" cy="3046988"/>
          </a:xfrm>
          <a:prstGeom prst="rect">
            <a:avLst/>
          </a:prstGeom>
        </p:spPr>
        <p:txBody>
          <a:bodyPr wrap="square">
            <a:spAutoFit/>
          </a:bodyPr>
          <a:lstStyle/>
          <a:p>
            <a:pPr>
              <a:buFont typeface="Arial" panose="020B0604020202020204" pitchFamily="34" charset="0"/>
              <a:buChar char="•"/>
            </a:pPr>
            <a:r>
              <a:rPr lang="en-US" altLang="zh-CN" sz="2400" dirty="0" smtClean="0"/>
              <a:t> people covered themselves with natural materials like leaves, grasses and animal furs </a:t>
            </a:r>
            <a:endParaRPr lang="en-US" altLang="zh-CN" sz="2400" dirty="0" smtClean="0"/>
          </a:p>
          <a:p>
            <a:pPr>
              <a:buFont typeface="Arial" panose="020B0604020202020204" pitchFamily="34" charset="0"/>
              <a:buChar char="•"/>
            </a:pPr>
            <a:r>
              <a:rPr lang="en-US" altLang="zh-CN" sz="2400" dirty="0" smtClean="0"/>
              <a:t> with the invention of sewing, better clothes are made possible </a:t>
            </a:r>
            <a:endParaRPr lang="en-US" altLang="zh-CN" sz="2400" dirty="0" smtClean="0"/>
          </a:p>
          <a:p>
            <a:pPr>
              <a:buFont typeface="Arial" panose="020B0604020202020204" pitchFamily="34" charset="0"/>
              <a:buChar char="•"/>
            </a:pPr>
            <a:r>
              <a:rPr lang="en-US" altLang="zh-CN" sz="2400" dirty="0" smtClean="0"/>
              <a:t> assists in people’s adaptability, resulting in the expansion of territories and the increase in productivity </a:t>
            </a:r>
            <a:endParaRPr lang="en-US" altLang="zh-CN" sz="2400" dirty="0"/>
          </a:p>
        </p:txBody>
      </p:sp>
      <p:pic>
        <p:nvPicPr>
          <p:cNvPr id="15" name="Picture 7" descr="200771116345368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15074" y="1785930"/>
            <a:ext cx="1904234" cy="2221144"/>
          </a:xfrm>
          <a:prstGeom prst="rect">
            <a:avLst/>
          </a:prstGeom>
          <a:solidFill>
            <a:srgbClr val="FFFFFF">
              <a:shade val="85000"/>
            </a:srgbClr>
          </a:solidFill>
          <a:ln w="190500" cap="sq">
            <a:solidFill>
              <a:srgbClr val="FFFFFF"/>
            </a:solidFill>
            <a:miter lim="800000"/>
            <a:headEnd/>
            <a:tailEnd/>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nodeType="clickEffect">
                                  <p:stCondLst>
                                    <p:cond delay="0"/>
                                  </p:stCondLst>
                                  <p:childTnLst>
                                    <p:set>
                                      <p:cBhvr>
                                        <p:cTn id="12" dur="1" fill="hold">
                                          <p:stCondLst>
                                            <p:cond delay="0"/>
                                          </p:stCondLst>
                                        </p:cTn>
                                        <p:tgtEl>
                                          <p:spTgt spid="13">
                                            <p:txEl>
                                              <p:pRg st="0" end="0"/>
                                            </p:txEl>
                                          </p:spTgt>
                                        </p:tgtEl>
                                        <p:attrNameLst>
                                          <p:attrName>style.visibility</p:attrName>
                                        </p:attrNameLst>
                                      </p:cBhvr>
                                      <p:to>
                                        <p:strVal val="visible"/>
                                      </p:to>
                                    </p:set>
                                    <p:animEffect transition="in" filter="slide(fromBottom)">
                                      <p:cBhvr>
                                        <p:cTn id="13" dur="500"/>
                                        <p:tgtEl>
                                          <p:spTgt spid="13">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2" presetClass="entr" presetSubtype="4" fill="hold" nodeType="clickEffect">
                                  <p:stCondLst>
                                    <p:cond delay="0"/>
                                  </p:stCondLst>
                                  <p:childTnLst>
                                    <p:set>
                                      <p:cBhvr>
                                        <p:cTn id="17" dur="1" fill="hold">
                                          <p:stCondLst>
                                            <p:cond delay="0"/>
                                          </p:stCondLst>
                                        </p:cTn>
                                        <p:tgtEl>
                                          <p:spTgt spid="13">
                                            <p:txEl>
                                              <p:pRg st="1" end="1"/>
                                            </p:txEl>
                                          </p:spTgt>
                                        </p:tgtEl>
                                        <p:attrNameLst>
                                          <p:attrName>style.visibility</p:attrName>
                                        </p:attrNameLst>
                                      </p:cBhvr>
                                      <p:to>
                                        <p:strVal val="visible"/>
                                      </p:to>
                                    </p:set>
                                    <p:animEffect transition="in" filter="slide(fromBottom)">
                                      <p:cBhvr>
                                        <p:cTn id="18" dur="500"/>
                                        <p:tgtEl>
                                          <p:spTgt spid="13">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2" presetClass="entr" presetSubtype="4" fill="hold" nodeType="clickEffect">
                                  <p:stCondLst>
                                    <p:cond delay="0"/>
                                  </p:stCondLst>
                                  <p:childTnLst>
                                    <p:set>
                                      <p:cBhvr>
                                        <p:cTn id="22" dur="1" fill="hold">
                                          <p:stCondLst>
                                            <p:cond delay="0"/>
                                          </p:stCondLst>
                                        </p:cTn>
                                        <p:tgtEl>
                                          <p:spTgt spid="13">
                                            <p:txEl>
                                              <p:pRg st="2" end="2"/>
                                            </p:txEl>
                                          </p:spTgt>
                                        </p:tgtEl>
                                        <p:attrNameLst>
                                          <p:attrName>style.visibility</p:attrName>
                                        </p:attrNameLst>
                                      </p:cBhvr>
                                      <p:to>
                                        <p:strVal val="visible"/>
                                      </p:to>
                                    </p:set>
                                    <p:animEffect transition="in" filter="slide(fromBottom)">
                                      <p:cBhvr>
                                        <p:cTn id="23" dur="500"/>
                                        <p:tgtEl>
                                          <p:spTgt spid="1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p="http://schemas.openxmlformats.org/presentationml/2006/main">
  <p:tag name="commondata" val="eyJoZGlkIjoiODYzMzIwMjIyMjY3MjNjYzhkYWNkOGVjOWYxZjBjYTUifQ=="/>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bwMode="auto">
        <a:noFill/>
        <a:ln w="9525">
          <a:noFill/>
          <a:miter lim="800000"/>
        </a:ln>
      </a:spPr>
      <a:bodyPr>
        <a:spAutoFit/>
      </a:bodyPr>
      <a:lstStyle>
        <a:defPPr defTabSz="878205">
          <a:lnSpc>
            <a:spcPct val="120000"/>
          </a:lnSpc>
          <a:defRPr sz="1600" dirty="0">
            <a:solidFill>
              <a:srgbClr val="772C03"/>
            </a:solidFill>
            <a:latin typeface="Arial" panose="020B0604020202020204" pitchFamily="34" charset="0"/>
            <a:ea typeface="微软雅黑" panose="020B0503020204020204" pitchFamily="34" charset="-122"/>
            <a:cs typeface="Arial" panose="020B0604020202020204" pitchFamily="34" charset="0"/>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7708</Words>
  <Application>WPS 演示</Application>
  <PresentationFormat>全屏显示(16:10)</PresentationFormat>
  <Paragraphs>488</Paragraphs>
  <Slides>41</Slides>
  <Notes>3</Notes>
  <HiddenSlides>0</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41</vt:i4>
      </vt:variant>
    </vt:vector>
  </HeadingPairs>
  <TitlesOfParts>
    <vt:vector size="56" baseType="lpstr">
      <vt:lpstr>Arial</vt:lpstr>
      <vt:lpstr>宋体</vt:lpstr>
      <vt:lpstr>Wingdings</vt:lpstr>
      <vt:lpstr>Calibri</vt:lpstr>
      <vt:lpstr>微软雅黑</vt:lpstr>
      <vt:lpstr>华文细黑</vt:lpstr>
      <vt:lpstr>Times New Roman</vt:lpstr>
      <vt:lpstr>冬青黑体简体中文 W6</vt:lpstr>
      <vt:lpstr>黑体</vt:lpstr>
      <vt:lpstr>Aharoni</vt:lpstr>
      <vt:lpstr>经典繁毛楷</vt:lpstr>
      <vt:lpstr>楷体_GB2312</vt:lpstr>
      <vt:lpstr>楷体</vt:lpstr>
      <vt:lpstr>Arial Unicode MS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XTU</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Peng Jinfeng</dc:creator>
  <cp:lastModifiedBy>张秋爽</cp:lastModifiedBy>
  <cp:revision>2009</cp:revision>
  <dcterms:created xsi:type="dcterms:W3CDTF">2011-08-05T13:10:00Z</dcterms:created>
  <dcterms:modified xsi:type="dcterms:W3CDTF">2024-05-15T04:04:46Z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FE0350146FEC48A18A72432718BEDDFA_12</vt:lpwstr>
  </property>
  <property fmtid="{D5CDD505-2E9C-101B-9397-08002B2CF9AE}" pid="3" name="KSOProductBuildVer">
    <vt:lpwstr>2052-12.1.0.16729</vt:lpwstr>
  </property>
</Properties>
</file>